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b724da6aac543a7" /><Relationship Type="http://schemas.openxmlformats.org/officeDocument/2006/relationships/extended-properties" Target="/docProps/app.xml" Id="R9a6a27ab129f458d" /><Relationship Type="http://schemas.openxmlformats.org/officeDocument/2006/relationships/officeDocument" Target="/ppt/presentation.xml" Id="Rc96f635bdf51460b" /></Relationships>
</file>

<file path=ppt/presentation.xml><?xml version="1.0" encoding="utf-8"?>
<p:presentation xmlns:p="http://schemas.openxmlformats.org/presentationml/2006/main">
  <p:sldMasterIdLst>
    <p:sldMasterId xmlns:r="http://schemas.openxmlformats.org/officeDocument/2006/relationships" id="2147483648" r:id="R0665de68eec345d4"/>
  </p:sldMasterIdLst>
  <p:notesMasterIdLst>
    <p:notesMasterId xmlns:r="http://schemas.openxmlformats.org/officeDocument/2006/relationships" r:id="R73e63b0b52c647ef"/>
  </p:notesMasterIdLst>
  <p:sldIdLst>
    <p:sldId xmlns:r="http://schemas.openxmlformats.org/officeDocument/2006/relationships" id="256" r:id="Ra5f7343887d54ccc"/>
    <p:sldId xmlns:r="http://schemas.openxmlformats.org/officeDocument/2006/relationships" id="257" r:id="R9d450260d0ed4b57"/>
    <p:sldId xmlns:r="http://schemas.openxmlformats.org/officeDocument/2006/relationships" id="258" r:id="Rdd8d44cdd8134c3e"/>
    <p:sldId xmlns:r="http://schemas.openxmlformats.org/officeDocument/2006/relationships" id="259" r:id="R2b5834476c774061"/>
    <p:sldId xmlns:r="http://schemas.openxmlformats.org/officeDocument/2006/relationships" id="260" r:id="R8172c5b6d6504e17"/>
    <p:sldId xmlns:r="http://schemas.openxmlformats.org/officeDocument/2006/relationships" id="261" r:id="R31c639c9b0a54027"/>
    <p:sldId xmlns:r="http://schemas.openxmlformats.org/officeDocument/2006/relationships" id="262" r:id="Rc6da33d0c59e42e6"/>
    <p:sldId xmlns:r="http://schemas.openxmlformats.org/officeDocument/2006/relationships" id="263" r:id="Ra690c4945a7b4ad5"/>
    <p:sldId xmlns:r="http://schemas.openxmlformats.org/officeDocument/2006/relationships" id="264" r:id="Rfb346829665b4344"/>
    <p:sldId xmlns:r="http://schemas.openxmlformats.org/officeDocument/2006/relationships" id="265" r:id="Reca82c78ca3d4b95"/>
    <p:sldId xmlns:r="http://schemas.openxmlformats.org/officeDocument/2006/relationships" id="266" r:id="R61c9f936e6924c70"/>
    <p:sldId xmlns:r="http://schemas.openxmlformats.org/officeDocument/2006/relationships" id="267" r:id="Rbdc09854878f4988"/>
    <p:sldId xmlns:r="http://schemas.openxmlformats.org/officeDocument/2006/relationships" id="268" r:id="Rd94ef48626814888"/>
    <p:sldId xmlns:r="http://schemas.openxmlformats.org/officeDocument/2006/relationships" id="269" r:id="R9e9ac02c82f04571"/>
    <p:sldId xmlns:r="http://schemas.openxmlformats.org/officeDocument/2006/relationships" id="270" r:id="R8a3c7f5a7bc24576"/>
    <p:sldId xmlns:r="http://schemas.openxmlformats.org/officeDocument/2006/relationships" id="271" r:id="Rb8247a4db6fc433c"/>
    <p:sldId xmlns:r="http://schemas.openxmlformats.org/officeDocument/2006/relationships" id="272" r:id="R93dd94ad74d04e98"/>
    <p:sldId xmlns:r="http://schemas.openxmlformats.org/officeDocument/2006/relationships" id="273" r:id="Rff55c5d190014da4"/>
    <p:sldId xmlns:r="http://schemas.openxmlformats.org/officeDocument/2006/relationships" id="274" r:id="Rc27f6b7fb7034541"/>
    <p:sldId xmlns:r="http://schemas.openxmlformats.org/officeDocument/2006/relationships" id="275" r:id="R11bd1b75d1444ddf"/>
    <p:sldId xmlns:r="http://schemas.openxmlformats.org/officeDocument/2006/relationships" id="276" r:id="R5bbdd96480fe4d1a"/>
    <p:sldId xmlns:r="http://schemas.openxmlformats.org/officeDocument/2006/relationships" id="277" r:id="R49d5b0332a6d4304"/>
    <p:sldId xmlns:r="http://schemas.openxmlformats.org/officeDocument/2006/relationships" id="278" r:id="Rf347f25573214e09"/>
    <p:sldId xmlns:r="http://schemas.openxmlformats.org/officeDocument/2006/relationships" id="279" r:id="Raccaab4b29b349b5"/>
    <p:sldId xmlns:r="http://schemas.openxmlformats.org/officeDocument/2006/relationships" id="280" r:id="R5b905d945d9f4b6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e0bd7143cb74d81" /><Relationship Type="http://schemas.openxmlformats.org/officeDocument/2006/relationships/slideMaster" Target="/ppt/slideMasters/slideMaster1.xml" Id="R0665de68eec345d4" /><Relationship Type="http://schemas.openxmlformats.org/officeDocument/2006/relationships/notesMaster" Target="/ppt/notesMasters/notesMaster1.xml" Id="R73e63b0b52c647ef" /><Relationship Type="http://schemas.openxmlformats.org/officeDocument/2006/relationships/presProps" Target="/ppt/presProps.xml" Id="Ra002608e46c54f77" /><Relationship Type="http://schemas.openxmlformats.org/officeDocument/2006/relationships/tableStyles" Target="/ppt/tableStyles.xml" Id="R45c8352b7e8b4a83" /><Relationship Type="http://schemas.openxmlformats.org/officeDocument/2006/relationships/slide" Target="/ppt/slides/slide1.xml" Id="Ra5f7343887d54ccc" /><Relationship Type="http://schemas.openxmlformats.org/officeDocument/2006/relationships/slide" Target="/ppt/slides/slide2.xml" Id="R9d450260d0ed4b57" /><Relationship Type="http://schemas.openxmlformats.org/officeDocument/2006/relationships/slide" Target="/ppt/slides/slide3.xml" Id="Rdd8d44cdd8134c3e" /><Relationship Type="http://schemas.openxmlformats.org/officeDocument/2006/relationships/slide" Target="/ppt/slides/slide4.xml" Id="R2b5834476c774061" /><Relationship Type="http://schemas.openxmlformats.org/officeDocument/2006/relationships/slide" Target="/ppt/slides/slide5.xml" Id="R8172c5b6d6504e17" /><Relationship Type="http://schemas.openxmlformats.org/officeDocument/2006/relationships/slide" Target="/ppt/slides/slide6.xml" Id="R31c639c9b0a54027" /><Relationship Type="http://schemas.openxmlformats.org/officeDocument/2006/relationships/slide" Target="/ppt/slides/slide7.xml" Id="Rc6da33d0c59e42e6" /><Relationship Type="http://schemas.openxmlformats.org/officeDocument/2006/relationships/slide" Target="/ppt/slides/slide8.xml" Id="Ra690c4945a7b4ad5" /><Relationship Type="http://schemas.openxmlformats.org/officeDocument/2006/relationships/slide" Target="/ppt/slides/slide9.xml" Id="Rfb346829665b4344" /><Relationship Type="http://schemas.openxmlformats.org/officeDocument/2006/relationships/slide" Target="/ppt/slides/slide10.xml" Id="Reca82c78ca3d4b95" /><Relationship Type="http://schemas.openxmlformats.org/officeDocument/2006/relationships/slide" Target="/ppt/slides/slide11.xml" Id="R61c9f936e6924c70" /><Relationship Type="http://schemas.openxmlformats.org/officeDocument/2006/relationships/slide" Target="/ppt/slides/slide12.xml" Id="Rbdc09854878f4988" /><Relationship Type="http://schemas.openxmlformats.org/officeDocument/2006/relationships/slide" Target="/ppt/slides/slide13.xml" Id="Rd94ef48626814888" /><Relationship Type="http://schemas.openxmlformats.org/officeDocument/2006/relationships/slide" Target="/ppt/slides/slide14.xml" Id="R9e9ac02c82f04571" /><Relationship Type="http://schemas.openxmlformats.org/officeDocument/2006/relationships/slide" Target="/ppt/slides/slide15.xml" Id="R8a3c7f5a7bc24576" /><Relationship Type="http://schemas.openxmlformats.org/officeDocument/2006/relationships/slide" Target="/ppt/slides/slide16.xml" Id="Rb8247a4db6fc433c" /><Relationship Type="http://schemas.openxmlformats.org/officeDocument/2006/relationships/slide" Target="/ppt/slides/slide17.xml" Id="R93dd94ad74d04e98" /><Relationship Type="http://schemas.openxmlformats.org/officeDocument/2006/relationships/slide" Target="/ppt/slides/slide18.xml" Id="Rff55c5d190014da4" /><Relationship Type="http://schemas.openxmlformats.org/officeDocument/2006/relationships/slide" Target="/ppt/slides/slide19.xml" Id="Rc27f6b7fb7034541" /><Relationship Type="http://schemas.openxmlformats.org/officeDocument/2006/relationships/slide" Target="/ppt/slides/slide20.xml" Id="R11bd1b75d1444ddf" /><Relationship Type="http://schemas.openxmlformats.org/officeDocument/2006/relationships/slide" Target="/ppt/slides/slide21.xml" Id="R5bbdd96480fe4d1a" /><Relationship Type="http://schemas.openxmlformats.org/officeDocument/2006/relationships/slide" Target="/ppt/slides/slide22.xml" Id="R49d5b0332a6d4304" /><Relationship Type="http://schemas.openxmlformats.org/officeDocument/2006/relationships/slide" Target="/ppt/slides/slide23.xml" Id="Rf347f25573214e09" /><Relationship Type="http://schemas.openxmlformats.org/officeDocument/2006/relationships/slide" Target="/ppt/slides/slide24.xml" Id="Raccaab4b29b349b5" /><Relationship Type="http://schemas.openxmlformats.org/officeDocument/2006/relationships/slide" Target="/ppt/slides/slide25.xml" Id="R5b905d945d9f4b6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da3e249d691485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Mesmarek">
      <a:dk1>
        <a:srgbClr val="0B141B"/>
      </a:dk1>
      <a:lt1>
        <a:srgbClr val="FFFFFF"/>
      </a:lt1>
      <a:dk2>
        <a:srgbClr val="111C24"/>
      </a:dk2>
      <a:lt2>
        <a:srgbClr val="EAF8F0"/>
      </a:lt2>
      <a:accent1>
        <a:srgbClr val="00B84A"/>
      </a:accent1>
      <a:accent2>
        <a:srgbClr val="007A34"/>
      </a:accent2>
      <a:accent3>
        <a:srgbClr val="111C24"/>
      </a:accent3>
      <a:accent4>
        <a:srgbClr val="667078"/>
      </a:accent4>
      <a:accent5>
        <a:srgbClr val="EAF8F0"/>
      </a:accent5>
      <a:accent6>
        <a:srgbClr val="F7F9F8"/>
      </a:accent6>
      <a:hlink>
        <a:srgbClr val="007A34"/>
      </a:hlink>
      <a:folHlink>
        <a:srgbClr val="007A34"/>
      </a:folHlink>
    </a:clrScheme>
    <a:fontScheme name="">
      <a:majorFont>
        <a:latin typeface="Aptos"/>
        <a:ea typeface=""/>
        <a:cs typeface=""/>
      </a:majorFont>
      <a:minorFont>
        <a:latin typeface="Aptos"/>
        <a:ea typeface=""/>
        <a:cs typeface=""/>
      </a:minorFont>
    </a:fontScheme>
    <a:fmtScheme name="Mesmarek">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b3528e624234d2b" /><Relationship Type="http://schemas.openxmlformats.org/officeDocument/2006/relationships/notesMaster" Target="/ppt/notesMasters/notesMaster1.xml" Id="Rf934094d57da4798" /></Relationships>
</file>

<file path=ppt/notesSlides/_rels/notesSlide2.xml.rels>&#65279;<?xml version="1.0" encoding="utf-8"?><Relationships xmlns="http://schemas.openxmlformats.org/package/2006/relationships"><Relationship Type="http://schemas.openxmlformats.org/officeDocument/2006/relationships/slide" Target="/ppt/slides/slide2.xml" Id="Rbef8308490934f45" /><Relationship Type="http://schemas.openxmlformats.org/officeDocument/2006/relationships/notesMaster" Target="/ppt/notesMasters/notesMaster1.xml" Id="R8aeada3af6ea4331" /></Relationships>
</file>

<file path=ppt/notesSlides/_rels/notesSlide3.xml.rels>&#65279;<?xml version="1.0" encoding="utf-8"?><Relationships xmlns="http://schemas.openxmlformats.org/package/2006/relationships"><Relationship Type="http://schemas.openxmlformats.org/officeDocument/2006/relationships/slide" Target="/ppt/slides/slide3.xml" Id="Rba0b4a79d1ee4ddd" /><Relationship Type="http://schemas.openxmlformats.org/officeDocument/2006/relationships/notesMaster" Target="/ppt/notesMasters/notesMaster1.xml" Id="Ree819e89ca8b4379" /></Relationships>
</file>

<file path=ppt/notesSlides/_rels/notesSlide4.xml.rels>&#65279;<?xml version="1.0" encoding="utf-8"?><Relationships xmlns="http://schemas.openxmlformats.org/package/2006/relationships"><Relationship Type="http://schemas.openxmlformats.org/officeDocument/2006/relationships/slide" Target="/ppt/slides/slide4.xml" Id="R20d48a3fbda54698" /><Relationship Type="http://schemas.openxmlformats.org/officeDocument/2006/relationships/notesMaster" Target="/ppt/notesMasters/notesMaster1.xml" Id="R3d3bb2a4b09348c9" /></Relationships>
</file>

<file path=ppt/notesSlides/_rels/notesSlide5.xml.rels>&#65279;<?xml version="1.0" encoding="utf-8"?><Relationships xmlns="http://schemas.openxmlformats.org/package/2006/relationships"><Relationship Type="http://schemas.openxmlformats.org/officeDocument/2006/relationships/slide" Target="/ppt/slides/slide5.xml" Id="R5890681492a94e21" /><Relationship Type="http://schemas.openxmlformats.org/officeDocument/2006/relationships/notesMaster" Target="/ppt/notesMasters/notesMaster1.xml" Id="R1b43e8c5182b4268" /></Relationships>
</file>

<file path=ppt/notesSlides/_rels/notesSlide6.xml.rels>&#65279;<?xml version="1.0" encoding="utf-8"?><Relationships xmlns="http://schemas.openxmlformats.org/package/2006/relationships"><Relationship Type="http://schemas.openxmlformats.org/officeDocument/2006/relationships/slide" Target="/ppt/slides/slide6.xml" Id="Rf672dfba54db4731" /><Relationship Type="http://schemas.openxmlformats.org/officeDocument/2006/relationships/notesMaster" Target="/ppt/notesMasters/notesMaster1.xml" Id="Rcf4bd173117c4de0" /></Relationships>
</file>

<file path=ppt/notesSlides/_rels/notesSlide7.xml.rels>&#65279;<?xml version="1.0" encoding="utf-8"?><Relationships xmlns="http://schemas.openxmlformats.org/package/2006/relationships"><Relationship Type="http://schemas.openxmlformats.org/officeDocument/2006/relationships/slide" Target="/ppt/slides/slide7.xml" Id="R7c903e8cbdbc42f2" /><Relationship Type="http://schemas.openxmlformats.org/officeDocument/2006/relationships/notesMaster" Target="/ppt/notesMasters/notesMaster1.xml" Id="R3c0ce99bc0004ddd" /></Relationships>
</file>

<file path=ppt/notesSlides/_rels/notesSlide8.xml.rels>&#65279;<?xml version="1.0" encoding="utf-8"?><Relationships xmlns="http://schemas.openxmlformats.org/package/2006/relationships"><Relationship Type="http://schemas.openxmlformats.org/officeDocument/2006/relationships/slide" Target="/ppt/slides/slide8.xml" Id="R31aeb0cab613475b" /><Relationship Type="http://schemas.openxmlformats.org/officeDocument/2006/relationships/notesMaster" Target="/ppt/notesMasters/notesMaster1.xml" Id="R56b91814833d4e54" /></Relationships>
</file>

<file path=ppt/notesSlides/_rels/notesSlide9.xml.rels>&#65279;<?xml version="1.0" encoding="utf-8"?><Relationships xmlns="http://schemas.openxmlformats.org/package/2006/relationships"><Relationship Type="http://schemas.openxmlformats.org/officeDocument/2006/relationships/slide" Target="/ppt/slides/slide9.xml" Id="R5943f1c0044f4b1f" /><Relationship Type="http://schemas.openxmlformats.org/officeDocument/2006/relationships/notesMaster" Target="/ppt/notesMasters/notesMaster1.xml" Id="R56d1e25517744f7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c981674a60c4567" /><Relationship Type="http://schemas.openxmlformats.org/officeDocument/2006/relationships/notesMaster" Target="/ppt/notesMasters/notesMaster1.xml" Id="Rceb6a48aa84949d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67b6eb0b157434b" /><Relationship Type="http://schemas.openxmlformats.org/officeDocument/2006/relationships/notesMaster" Target="/ppt/notesMasters/notesMaster1.xml" Id="R65012f449bd04da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36332efbcef444d" /><Relationship Type="http://schemas.openxmlformats.org/officeDocument/2006/relationships/notesMaster" Target="/ppt/notesMasters/notesMaster1.xml" Id="R90c067a5afb647c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312522b6cf44b2e" /><Relationship Type="http://schemas.openxmlformats.org/officeDocument/2006/relationships/notesMaster" Target="/ppt/notesMasters/notesMaster1.xml" Id="R92186a9fb99741f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5c0df9c4a024497" /><Relationship Type="http://schemas.openxmlformats.org/officeDocument/2006/relationships/notesMaster" Target="/ppt/notesMasters/notesMaster1.xml" Id="R923523ec17fc486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1604c8903244387" /><Relationship Type="http://schemas.openxmlformats.org/officeDocument/2006/relationships/notesMaster" Target="/ppt/notesMasters/notesMaster1.xml" Id="R74c0b2b014e2480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baf8100f9934f67" /><Relationship Type="http://schemas.openxmlformats.org/officeDocument/2006/relationships/notesMaster" Target="/ppt/notesMasters/notesMaster1.xml" Id="R5c98b636197645b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3f6cba11f1347ab" /><Relationship Type="http://schemas.openxmlformats.org/officeDocument/2006/relationships/notesMaster" Target="/ppt/notesMasters/notesMaster1.xml" Id="R77f02f109b7d4c2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eaa75fe004e494a" /><Relationship Type="http://schemas.openxmlformats.org/officeDocument/2006/relationships/notesMaster" Target="/ppt/notesMasters/notesMaster1.xml" Id="R89749c9d5d4444b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d8e9fb00bef4249" /><Relationship Type="http://schemas.openxmlformats.org/officeDocument/2006/relationships/notesMaster" Target="/ppt/notesMasters/notesMaster1.xml" Id="Ra136d0bd5a8743f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a08fb1497db4f85" /><Relationship Type="http://schemas.openxmlformats.org/officeDocument/2006/relationships/notesMaster" Target="/ppt/notesMasters/notesMaster1.xml" Id="R303805b3b412428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a5d1d5d9da64316" /><Relationship Type="http://schemas.openxmlformats.org/officeDocument/2006/relationships/notesMaster" Target="/ppt/notesMasters/notesMaster1.xml" Id="R873d154d79094af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ec5cd87afc64c21" /><Relationship Type="http://schemas.openxmlformats.org/officeDocument/2006/relationships/notesMaster" Target="/ppt/notesMasters/notesMaster1.xml" Id="R401b1a4ae7fb4c1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f211693a3d6472d" /><Relationship Type="http://schemas.openxmlformats.org/officeDocument/2006/relationships/notesMaster" Target="/ppt/notesMasters/notesMaster1.xml" Id="R1411ad994e1b4d0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add724bf6bc4084" /><Relationship Type="http://schemas.openxmlformats.org/officeDocument/2006/relationships/notesMaster" Target="/ppt/notesMasters/notesMaster1.xml" Id="Rc75e7fb5a0f74dc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7c65fd5aaa44fa4" /><Relationship Type="http://schemas.openxmlformats.org/officeDocument/2006/relationships/notesMaster" Target="/ppt/notesMasters/notesMaster1.xml" Id="R617acd962e2149f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Mesmarek brand and positioning: https://mesmarek.com/. MSK logo and campaign concept image supplied by the current website, version 17. The image is an agency concept, not a record of a client campaign.</a:t>
            </a:r>
          </a:p>
          <a:p xmlns:a="http://schemas.openxmlformats.org/drawingml/2006/main">
            <a:r>
              <a:t>Cover artwork is an original generated emerald-glass sculpture created for Mesmarek. It is a decorative brand concept.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Agency positioning and delivery scope: https://mesmarek.com/about/ and https://mesmarek.com/services/.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Four service areas: https://mesmarek.com/services/. Engagement scope is agreed for each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Heading and 12 brand references match https://mesmarek.com/#brand-experience. These references describe work by the team, including experience before Mesmarek. They do not assert that the named brands commissioned Mesmarek or endorsed this deck. Artwork comes from the original brand assets already used on the website. Source URLs and role mapping are retained in the project records.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Published case: https://mesmarek.com/media/#restaurant-case. Owner-authorized case study. Exact reported measures: 28.74% landing-page-to-lead conversion and 0.87% click-through rate. The unnamed campaign has no published spend, dates, absolute lead count or defined benchmark in the approved website copy. Do not interpret the result as a guarantee or as a website-wide conversion rate.</a:t>
            </a:r>
          </a:p>
          <a:p xmlns:a="http://schemas.openxmlformats.org/drawingml/2006/main">
            <a:r>
              <a:t>Restaurant image is a generated campaign visualization, not original campaign creative or a photograph of the actual restaurant.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Published case: https://mesmarek.com/media/#automotive-case. Owner-authorized case study. Exact reported metrics: 86% video completion rate, 400K+ reach, 0.73% click-through rate and 81.23% viewability. These measures have different denominators and must not be added together. No sales, dealership visits, test drives, campaign spend or benchmark is claimed.</a:t>
            </a:r>
          </a:p>
          <a:p xmlns:a="http://schemas.openxmlformats.org/drawingml/2006/main">
            <a:r>
              <a:t>SUV image is a generated campaign visualization. The vehicle is illustrative and is not the actual advertised model or source campaign creative.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Industry focus areas: https://mesmarek.com/. These are offered sector capabilities, not a claim of named clients or quantified results in every industry.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Owner-confirmed office cities: https://mesmarek.com/about/#offices. Map reused from the website with city-level points. Geography: Natural Earth (https://www.naturalearthdata.com/); city data: Natural Earth and GeoNames (https://www.geonames.org/). City locations, not office premises.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Strategy scope: https://mesmarek.com/services/#strategy. The original website image is a service concept.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Creative scope: https://mesmarek.com/services/#creative. Language and production requirements are agreed for the brief. The original website image is a service concept.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Web, commerce and measurement scope: https://mesmarek.com/services/#digital. Platform names describe services, not certifications. Original website service concept image.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Planning framework synthesized from https://mesmarek.com/media/ and https://mesmarek.com/services/#media. Channel roles are planning choices, not guaranteed outcomes. No budget allocation or benchmark is assumed.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Audience and contextual planning: https://mesmarek.com/media/#audiences and https://mesmarek.com/media/#technology. Available signals depend on the buying platform and campaign.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Workflow based on https://mesmarek.com/media/#audiences and the creative localization service at https://mesmarek.com/services/#creative. This is an editable delivery diagram, not a claim of support for every language or market.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Media formats: https://mesmarek.com/media/#technology and https://mesmarek.com/media/#channels. Specifications and format availability are agreed in the proposal. Image generated for this deck as a neutral laptop and smartphone media concept in the Mesmarek palette. It does not represent client work or a documented campaign.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Video and CTV scope: https://mesmarek.com/media/#channels. Metrics depend on the inventory and campaign. Image generated for this deck as a neutral connected TV and mobile media concept in the Mesmarek palette. It is illustrative and does not represent client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Audio, outdoor and community scope: https://mesmarek.com/media/#channels. Inventory, language options, locations and production requirements are confirmed for each proposal.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Paid social, creator, search and commerce capabilities: https://mesmarek.com/media/#channels and https://mesmarek.com/services/#media. Creator deliverables and commercial terms are scoped for each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Media technology scope: https://mesmarek.com/media/#technology. No exclusive proprietary platform, audience size, certification or named partnership is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Buying models: https://mesmarek.com/media/#buying. PMP means private marketplace. DSP means demand-side platform. No guaranteed inventory, fixed CPM or minimum budget is invented.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Measurement scope: https://mesmarek.com/media/#measurement. Metric availability and brand-lift eligibility depend on the campaign and platform. The slide specifies potential decision inputs rather than a universal reporting guarantee.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Delivery stages: https://mesmarek.com/about/. Campaign setup and media controls: https://mesmarek.com/media/#technology. The process consolidates the approved delivery and launch-readiness sections. Reporting availability and production scope depend on the agreed campaign.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Engagement options and commercial scope: https://mesmarek.com/services/ and the FAQs at https://mesmarek.com/#questions. No fixed prices, guaranteed timing or automatic retainer commitments are asserted. The call to action opens an email draft addressed to support@mesmarek.com.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Brief prompts use the owner-confirmed contact workflow at https://mesmarek.com/contact/. The next steps describe an enquiry and proposal discussion, not a booked meeting or a commitment to begin delivery. The CTA opens a prefilled draft in the reader’s email application addressed to support@mesmarek.com.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Email and website: https://mesmarek.com/contact/. Office cities and tagline supplied by the owner. The call to action opens a prefilled email draft and does not automatically send a message. Social URLs supplied by the owner: https://www.linkedin.com/company/mesmarek/ ; https://www.instagram.com/mesmarekagency ; https://www.facebook.com/people/Mesmarek/61595081394465/. MSK logo is the original website asset.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97f58fe36ad485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0e80fd4628544f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8b359b53bbf4ab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37ff79e46e84a6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e5c5a0cca81496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abe7307aee946d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88C5AFBB-926F-48FD-BEDA-3F0D67EE105A}"/>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FC3BF325-1FEE-43A2-9FEB-FF0809A3D0F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E792955B-D169-4089-A9CA-F5F294653FC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74EA439B-ED2A-456A-AA6A-A34936C178CA}"/>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25CBBD8F-360F-448A-A426-6B1D6BA05F0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17C13A59-A458-4191-81D2-7899578ABAC3}"/>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F4BC6EC8-3774-4E87-94C9-BD0EDF49E9D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F24BC512-B82E-42D0-BA64-7F4C7BD68BB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59001DDA-985D-485D-8478-39E9B94F16AD}"/>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F38D4F5A-676D-4770-897F-5DF82ECDE58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344776BA-E9B6-4D84-BC2E-98FD570184F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A911A121-7963-4235-95EE-318B26B49B1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9E8B5A5A-15A9-41E9-B50D-01E5CFD28ECD}"/>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6701B0A4-4085-459E-BA33-E9BA7527ED3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8905E522-9976-4137-B212-11ECED52FF2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a7042cb77f14061" /><Relationship Type="http://schemas.openxmlformats.org/officeDocument/2006/relationships/slideLayout" Target="/ppt/slideLayouts/slideLayout1.xml" Id="R2e8e6e93178f4542" /><Relationship Type="http://schemas.openxmlformats.org/officeDocument/2006/relationships/slideLayout" Target="/ppt/slideLayouts/slideLayout2.xml" Id="Rc4351681111d4301" /><Relationship Type="http://schemas.openxmlformats.org/officeDocument/2006/relationships/slideLayout" Target="/ppt/slideLayouts/slideLayout3.xml" Id="R0fd451f53f5e4f55" /><Relationship Type="http://schemas.openxmlformats.org/officeDocument/2006/relationships/slideLayout" Target="/ppt/slideLayouts/slideLayout4.xml" Id="Rce7e58f96aef413f" /><Relationship Type="http://schemas.openxmlformats.org/officeDocument/2006/relationships/slideLayout" Target="/ppt/slideLayouts/slideLayout5.xml" Id="R2b8f16b294c748b8" /><Relationship Type="http://schemas.openxmlformats.org/officeDocument/2006/relationships/slideLayout" Target="/ppt/slideLayouts/slideLayout6.xml" Id="R61ca243d598a481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e8e6e93178f4542"/>
    <p:sldLayoutId xmlns:r="http://schemas.openxmlformats.org/officeDocument/2006/relationships" id="2147483650" r:id="Rc4351681111d4301"/>
    <p:sldLayoutId xmlns:r="http://schemas.openxmlformats.org/officeDocument/2006/relationships" id="2147483651" r:id="R0fd451f53f5e4f55"/>
    <p:sldLayoutId xmlns:r="http://schemas.openxmlformats.org/officeDocument/2006/relationships" id="2147483652" r:id="Rce7e58f96aef413f"/>
    <p:sldLayoutId xmlns:r="http://schemas.openxmlformats.org/officeDocument/2006/relationships" id="2147483653" r:id="R2b8f16b294c748b8"/>
    <p:sldLayoutId xmlns:r="http://schemas.openxmlformats.org/officeDocument/2006/relationships" id="2147483654" r:id="R61ca243d598a481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Mesmarek">
      <a:dk1>
        <a:srgbClr val="0B141B"/>
      </a:dk1>
      <a:lt1>
        <a:srgbClr val="FFFFFF"/>
      </a:lt1>
      <a:dk2>
        <a:srgbClr val="111C24"/>
      </a:dk2>
      <a:lt2>
        <a:srgbClr val="EAF8F0"/>
      </a:lt2>
      <a:accent1>
        <a:srgbClr val="00B84A"/>
      </a:accent1>
      <a:accent2>
        <a:srgbClr val="007A34"/>
      </a:accent2>
      <a:accent3>
        <a:srgbClr val="111C24"/>
      </a:accent3>
      <a:accent4>
        <a:srgbClr val="667078"/>
      </a:accent4>
      <a:accent5>
        <a:srgbClr val="EAF8F0"/>
      </a:accent5>
      <a:accent6>
        <a:srgbClr val="F7F9F8"/>
      </a:accent6>
      <a:hlink>
        <a:srgbClr val="007A34"/>
      </a:hlink>
      <a:folHlink>
        <a:srgbClr val="007A34"/>
      </a:folHlink>
    </a:clrScheme>
    <a:fontScheme name="">
      <a:majorFont>
        <a:latin typeface="Aptos"/>
        <a:ea typeface=""/>
        <a:cs typeface=""/>
      </a:majorFont>
      <a:minorFont>
        <a:latin typeface="Aptos"/>
        <a:ea typeface=""/>
        <a:cs typeface=""/>
      </a:minorFont>
    </a:fontScheme>
    <a:fmtScheme name="Mesmarek">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ccc9c0e6d5f42bf" /><Relationship Type="http://schemas.openxmlformats.org/officeDocument/2006/relationships/image" Target="/ppt/media/image.png" Id="R4816487097de4d5a" /><Relationship Type="http://schemas.openxmlformats.org/officeDocument/2006/relationships/image" Target="/ppt/media/image2.png" Id="R3a5c7e005d5b441c" /><Relationship Type="http://schemas.openxmlformats.org/officeDocument/2006/relationships/notesSlide" Target="/ppt/notesSlides/notesSlide1.xml" Id="R71324e7c5d0d443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4cab331bd3e4238" /><Relationship Type="http://schemas.openxmlformats.org/officeDocument/2006/relationships/notesSlide" Target="/ppt/notesSlides/notesSlide2.xml" Id="R47e7fec6b4c6413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3d9caf570974ce4" /><Relationship Type="http://schemas.openxmlformats.org/officeDocument/2006/relationships/notesSlide" Target="/ppt/notesSlides/notesSlide3.xml" Id="Rc1a17af2f80043a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da4ed81090648eb" /><Relationship Type="http://schemas.openxmlformats.org/officeDocument/2006/relationships/image" Target="/ppt/media/image3.png" Id="Rdeea73f115ca4acb" /><Relationship Type="http://schemas.openxmlformats.org/officeDocument/2006/relationships/image" Target="/ppt/media/image4.png" Id="Rf4b1e873b69a4835" /><Relationship Type="http://schemas.openxmlformats.org/officeDocument/2006/relationships/image" Target="/ppt/media/image5.png" Id="R1db51ac963e44681" /><Relationship Type="http://schemas.openxmlformats.org/officeDocument/2006/relationships/image" Target="/ppt/media/image6.png" Id="R688090eff98a43a5" /><Relationship Type="http://schemas.openxmlformats.org/officeDocument/2006/relationships/image" Target="/ppt/media/image7.png" Id="R62de6ad1dd0d48c2" /><Relationship Type="http://schemas.openxmlformats.org/officeDocument/2006/relationships/image" Target="/ppt/media/image8.png" Id="R3c72ef3a932048ef" /><Relationship Type="http://schemas.openxmlformats.org/officeDocument/2006/relationships/image" Target="/ppt/media/image9.png" Id="R70be0ed57e974830" /><Relationship Type="http://schemas.openxmlformats.org/officeDocument/2006/relationships/image" Target="/ppt/media/image10.png" Id="R24e687fdb3e14293" /><Relationship Type="http://schemas.openxmlformats.org/officeDocument/2006/relationships/image" Target="/ppt/media/image11.png" Id="R0b112ceeb2074da2" /><Relationship Type="http://schemas.openxmlformats.org/officeDocument/2006/relationships/image" Target="/ppt/media/image12.png" Id="Ra94ccb66b94d4e1a" /><Relationship Type="http://schemas.openxmlformats.org/officeDocument/2006/relationships/image" Target="/ppt/media/image13.png" Id="Rc47f8f622f5c41d3" /><Relationship Type="http://schemas.openxmlformats.org/officeDocument/2006/relationships/image" Target="/ppt/media/image14.png" Id="R2087e86a1d764317" /><Relationship Type="http://schemas.openxmlformats.org/officeDocument/2006/relationships/notesSlide" Target="/ppt/notesSlides/notesSlide4.xml" Id="Ra5020a430b3c4ee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eb4d46da595419f" /><Relationship Type="http://schemas.openxmlformats.org/officeDocument/2006/relationships/image" Target="/ppt/media/image15.png" Id="R1f8a8bfa89284e1a" /><Relationship Type="http://schemas.openxmlformats.org/officeDocument/2006/relationships/notesSlide" Target="/ppt/notesSlides/notesSlide5.xml" Id="R68d5931978264c0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d97ee979a994ca3" /><Relationship Type="http://schemas.openxmlformats.org/officeDocument/2006/relationships/image" Target="/ppt/media/image16.png" Id="R64333d4e4cbc4960" /><Relationship Type="http://schemas.openxmlformats.org/officeDocument/2006/relationships/notesSlide" Target="/ppt/notesSlides/notesSlide6.xml" Id="Rf2c3cfbb60ec4c8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c60c163d7314935" /><Relationship Type="http://schemas.openxmlformats.org/officeDocument/2006/relationships/image" Target="/ppt/media/image17.png" Id="R0cbeffbbafb54cdf" /><Relationship Type="http://schemas.openxmlformats.org/officeDocument/2006/relationships/image" Target="/ppt/media/image18.png" Id="R5b001514907b4ecd" /><Relationship Type="http://schemas.openxmlformats.org/officeDocument/2006/relationships/image" Target="/ppt/media/image19.png" Id="R23e67719e09d4150" /><Relationship Type="http://schemas.openxmlformats.org/officeDocument/2006/relationships/image" Target="/ppt/media/image20.png" Id="R3d15820abc8d4bb5" /><Relationship Type="http://schemas.openxmlformats.org/officeDocument/2006/relationships/image" Target="/ppt/media/image21.png" Id="Rd6c99fc7aae74f83" /><Relationship Type="http://schemas.openxmlformats.org/officeDocument/2006/relationships/image" Target="/ppt/media/image22.png" Id="Rf37bc5b9ca2f42db" /><Relationship Type="http://schemas.openxmlformats.org/officeDocument/2006/relationships/image" Target="/ppt/media/image23.png" Id="R3a7546f98b624248" /><Relationship Type="http://schemas.openxmlformats.org/officeDocument/2006/relationships/image" Target="/ppt/media/image24.png" Id="Rc19b42c1143e4412" /><Relationship Type="http://schemas.openxmlformats.org/officeDocument/2006/relationships/notesSlide" Target="/ppt/notesSlides/notesSlide7.xml" Id="Rabbc155b87c04bf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874bf522ff94dbe" /><Relationship Type="http://schemas.openxmlformats.org/officeDocument/2006/relationships/image" Target="/ppt/media/image25.png" Id="R15e7727d15874289" /><Relationship Type="http://schemas.openxmlformats.org/officeDocument/2006/relationships/notesSlide" Target="/ppt/notesSlides/notesSlide8.xml" Id="R2cbea352236f42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41ee5a9694f4fa0" /><Relationship Type="http://schemas.openxmlformats.org/officeDocument/2006/relationships/image" Target="/ppt/media/image26.png" Id="R57061f9da278445c" /><Relationship Type="http://schemas.openxmlformats.org/officeDocument/2006/relationships/notesSlide" Target="/ppt/notesSlides/notesSlide9.xml" Id="R67f642e1dce64b6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0903a1c69ac45d0" /><Relationship Type="http://schemas.openxmlformats.org/officeDocument/2006/relationships/image" Target="/ppt/media/image27.png" Id="R45878a56ab6e46cf" /><Relationship Type="http://schemas.openxmlformats.org/officeDocument/2006/relationships/notesSlide" Target="/ppt/notesSlides/notesSlide10.xml" Id="R1ca8e34d50d1480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c21d0f8d0d714f80" /><Relationship Type="http://schemas.openxmlformats.org/officeDocument/2006/relationships/image" Target="/ppt/media/image28.png" Id="R74b6ddaaf0df4b5f" /><Relationship Type="http://schemas.openxmlformats.org/officeDocument/2006/relationships/notesSlide" Target="/ppt/notesSlides/notesSlide11.xml" Id="Rf55bef9daaca405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5916ee0455746dc" /><Relationship Type="http://schemas.openxmlformats.org/officeDocument/2006/relationships/notesSlide" Target="/ppt/notesSlides/notesSlide12.xml" Id="R34b9f2007875425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7c975594415e42c4" /><Relationship Type="http://schemas.openxmlformats.org/officeDocument/2006/relationships/notesSlide" Target="/ppt/notesSlides/notesSlide13.xml" Id="Raff2afd0ce8f4d1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85f812b464a4c57" /><Relationship Type="http://schemas.openxmlformats.org/officeDocument/2006/relationships/notesSlide" Target="/ppt/notesSlides/notesSlide14.xml" Id="R7d49e73faaa5409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34ac5037b97a4a20" /><Relationship Type="http://schemas.openxmlformats.org/officeDocument/2006/relationships/image" Target="/ppt/media/image29.png" Id="R4ef662d2f6ff44ec" /><Relationship Type="http://schemas.openxmlformats.org/officeDocument/2006/relationships/notesSlide" Target="/ppt/notesSlides/notesSlide15.xml" Id="R835b2ffbf732482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d3665071b37f4a78" /><Relationship Type="http://schemas.openxmlformats.org/officeDocument/2006/relationships/image" Target="/ppt/media/image30.png" Id="R7688f6fd9ad04071" /><Relationship Type="http://schemas.openxmlformats.org/officeDocument/2006/relationships/notesSlide" Target="/ppt/notesSlides/notesSlide16.xml" Id="R3b3720d88e294a5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d00b3c999bb24a3d" /><Relationship Type="http://schemas.openxmlformats.org/officeDocument/2006/relationships/image" Target="/ppt/media/image31.png" Id="Re0d03137ce544eda" /><Relationship Type="http://schemas.openxmlformats.org/officeDocument/2006/relationships/image" Target="/ppt/media/image32.png" Id="Rb5faa2a70f2f4d12" /><Relationship Type="http://schemas.openxmlformats.org/officeDocument/2006/relationships/image" Target="/ppt/media/image33.png" Id="Re8e2c48e2c9e4ad8" /><Relationship Type="http://schemas.openxmlformats.org/officeDocument/2006/relationships/image" Target="/ppt/media/image34.png" Id="R866a3309e7144e82" /><Relationship Type="http://schemas.openxmlformats.org/officeDocument/2006/relationships/notesSlide" Target="/ppt/notesSlides/notesSlide17.xml" Id="R439910b649f44e8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05da150c95574b5b" /><Relationship Type="http://schemas.openxmlformats.org/officeDocument/2006/relationships/notesSlide" Target="/ppt/notesSlides/notesSlide18.xml" Id="R8b4f233f4c5e41e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bdd77f64bacd4656" /><Relationship Type="http://schemas.openxmlformats.org/officeDocument/2006/relationships/notesSlide" Target="/ppt/notesSlides/notesSlide19.xml" Id="R618f671b50aa4f6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9df501ce171b48f9" /><Relationship Type="http://schemas.openxmlformats.org/officeDocument/2006/relationships/notesSlide" Target="/ppt/notesSlides/notesSlide20.xml" Id="R6c7ea9c1535a4a8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106e7411fc424888" /><Relationship Type="http://schemas.openxmlformats.org/officeDocument/2006/relationships/notesSlide" Target="/ppt/notesSlides/notesSlide21.xml" Id="R831a1e70a0c6465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65c5176dbf954f6e" /><Relationship Type="http://schemas.openxmlformats.org/officeDocument/2006/relationships/notesSlide" Target="/ppt/notesSlides/notesSlide22.xml" Id="R2a3134421db24f4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1ac2792a76564a53" /><Relationship Type="http://schemas.openxmlformats.org/officeDocument/2006/relationships/notesSlide" Target="/ppt/notesSlides/notesSlide23.xml" Id="Ra0d86c62d8e5408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3532d6477dda4a41" /><Relationship Type="http://schemas.openxmlformats.org/officeDocument/2006/relationships/hyperlink" Target="mailto:support@mesmarek.com?subject=Mesmarek%20project%20brief&amp;body=Hello%20Mesmarek%2C%0D%0A%0D%0AI%20would%20like%20to%20discuss%20a%20project.%0D%0A%0D%0ACompany%20%2F%20website%3A%20%0D%0AProject%20objective%3A%20%0D%0AAudience%20%26%20markets%3A%20%0D%0ASupport%20required%3A%20%0D%0AIndicative%20budget%3A%20%0D%0ATarget%20dates%3A%20%0D%0A%0D%0AThank%20you." TargetMode="External" Id="R38e59c92c0964449" /><Relationship Type="http://schemas.openxmlformats.org/officeDocument/2006/relationships/notesSlide" Target="/ppt/notesSlides/notesSlide24.xml" Id="Rac8096c8f46d43c2" /></Relationships>
</file>

<file path=ppt/slides/_rels/slide25.xml.rels><?xml version='1.0' encoding='UTF-8' standalone='yes'?>
<Relationships xmlns="http://schemas.openxmlformats.org/package/2006/relationships"><Relationship Type="http://schemas.openxmlformats.org/officeDocument/2006/relationships/slideLayout" Target="/ppt/slideLayouts/slideLayout6.xml" Id="R6f7cf159e24d44f5"/><Relationship Type="http://schemas.openxmlformats.org/officeDocument/2006/relationships/image" Target="/ppt/media/image35.png" Id="Raca83554723f4f9b"/><Relationship Type="http://schemas.openxmlformats.org/officeDocument/2006/relationships/hyperlink" Target="mailto:support@mesmarek.com?subject=Mesmarek%20project%20brief&amp;body=Hello%20Mesmarek%2C%0D%0A%0D%0AI%20would%20like%20to%20discuss%20a%20project.%0D%0A%0D%0ACompany%20%2F%20website%3A%20%0D%0AProject%20objective%3A%20%0D%0AAudience%20%26%20markets%3A%20%0D%0ASupport%20required%3A%20%0D%0AIndicative%20budget%3A%20%0D%0ATarget%20dates%3A%20%0D%0A%0D%0AThank%20you." TargetMode="External" Id="R71044219648b42ae"/><Relationship Type="http://schemas.openxmlformats.org/officeDocument/2006/relationships/hyperlink" Target="mailto:support@mesmarek.com?subject=Let%E2%80%99s%20discuss%20a%20Mesmarek%20project" TargetMode="External" Id="R4944769e75dc4ddf"/><Relationship Type="http://schemas.openxmlformats.org/officeDocument/2006/relationships/hyperlink" Target="https://mesmarek.com" TargetMode="External" Id="R6faacb9304b54ae8"/><Relationship Type="http://schemas.openxmlformats.org/officeDocument/2006/relationships/image" Target="/ppt/media/image36.png" Id="Rebe1a9b9484b418c"/><Relationship Type="http://schemas.openxmlformats.org/officeDocument/2006/relationships/hyperlink" Target="https://www.linkedin.com/company/mesmarek/" TargetMode="External" Id="R0ccc4e4ddc60440b"/><Relationship Type="http://schemas.openxmlformats.org/officeDocument/2006/relationships/image" Target="/ppt/media/image37.png" Id="Rb86545b276f3440c"/><Relationship Type="http://schemas.openxmlformats.org/officeDocument/2006/relationships/hyperlink" Target="https://www.instagram.com/mesmarekagency" TargetMode="External" Id="Rbaaaf4b3a91d4a57"/><Relationship Type="http://schemas.openxmlformats.org/officeDocument/2006/relationships/image" Target="/ppt/media/image38.png" Id="Rf3b23df390e3429a"/><Relationship Type="http://schemas.openxmlformats.org/officeDocument/2006/relationships/hyperlink" Target="https://www.facebook.com/people/Mesmarek/61595081394465/" TargetMode="External" Id="R678d31be71894bc3"/><Relationship Type="http://schemas.openxmlformats.org/officeDocument/2006/relationships/notesSlide" Target="/ppt/notesSlides/notesSlide25.xml" Id="R6b847e9fbc834953"/><Relationship Id="rIdMesmarekSocial0" Type="http://schemas.openxmlformats.org/officeDocument/2006/relationships/hyperlink" Target="https://www.linkedin.com/company/mesmarek/" TargetMode="External"/><Relationship Id="rIdMesmarekSocial1" Type="http://schemas.openxmlformats.org/officeDocument/2006/relationships/hyperlink" Target="https://www.instagram.com/mesmarekagency" TargetMode="External"/><Relationship Id="rIdMesmarekSocial2" Type="http://schemas.openxmlformats.org/officeDocument/2006/relationships/hyperlink" Target="https://www.facebook.com/people/Mesmarek/61595081394465/" TargetMode="External"/></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4816487097de4d5a"/>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3a5c7e005d5b441c"/>
          <a:stretch xmlns:a="http://schemas.openxmlformats.org/drawingml/2006/main"/>
        </p:blipFill>
        <p:spPr>
          <a:xfrm xmlns:a="http://schemas.openxmlformats.org/drawingml/2006/main">
            <a:off x="516255" y="323850"/>
            <a:ext cx="2034540" cy="847725"/>
          </a:xfrm>
          <a:prstGeom xmlns:a="http://schemas.openxmlformats.org/drawingml/2006/main" prst="rect">
            <a:avLst/>
          </a:prstGeom>
        </p:spPr>
      </p:pic>
      <p:sp>
        <p:nvSpPr>
          <p:cNvPr id="3" name="text-1">
            <a:extLst xmlns:a="http://schemas.openxmlformats.org/drawingml/2006/main">
              <a:ext uri="{FF2B5EF4-FFF2-40B4-BE49-F238E27FC236}">
                <a16:creationId xmlns:a16="http://schemas.microsoft.com/office/drawing/2014/main" id="{E2819C47-3DEC-4E9E-B955-4B8A2927F97C}"/>
              </a:ext>
            </a:extLst>
          </p:cNvPr>
          <p:cNvSpPr>
            <a:spLocks xmlns:a="http://schemas.openxmlformats.org/drawingml/2006/main" noGrp="1"/>
          </p:cNvSpPr>
          <p:nvPr/>
        </p:nvSpPr>
        <p:spPr>
          <a:xfrm xmlns:a="http://schemas.openxmlformats.org/drawingml/2006/main">
            <a:off x="628650" y="1552575"/>
            <a:ext cx="619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ADVERTISING &amp; DIGITAL AGENCY</a:t>
            </a:r>
          </a:p>
        </p:txBody>
      </p:sp>
      <p:sp>
        <p:nvSpPr>
          <p:cNvPr id="4" name="text-2">
            <a:extLst xmlns:a="http://schemas.openxmlformats.org/drawingml/2006/main">
              <a:ext uri="{FF2B5EF4-FFF2-40B4-BE49-F238E27FC236}">
                <a16:creationId xmlns:a16="http://schemas.microsoft.com/office/drawing/2014/main" id="{704A38E2-B157-4F6F-92E3-26C14F7A856B}"/>
              </a:ext>
            </a:extLst>
          </p:cNvPr>
          <p:cNvSpPr>
            <a:spLocks xmlns:a="http://schemas.openxmlformats.org/drawingml/2006/main" noGrp="1"/>
          </p:cNvSpPr>
          <p:nvPr/>
        </p:nvSpPr>
        <p:spPr>
          <a:xfrm xmlns:a="http://schemas.openxmlformats.org/drawingml/2006/main">
            <a:off x="571500" y="2009775"/>
            <a:ext cx="59055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7800" b="1">
                <a:solidFill>
                  <a:srgbClr val="111C24"/>
                </a:solidFill>
                <a:latin typeface="Manrope"/>
                <a:ea typeface="Manrope"/>
                <a:cs typeface="Manrope"/>
              </a:defRPr>
            </a:pPr>
            <a:r>
              <a:rPr sz="7800" b="1">
                <a:solidFill>
                  <a:srgbClr val="111C24"/>
                </a:solidFill>
                <a:latin typeface="Manrope"/>
                <a:ea typeface="Manrope"/>
                <a:cs typeface="Manrope"/>
              </a:rPr>
              <a:t>Growing</a:t>
            </a:r>
          </a:p>
        </p:txBody>
      </p:sp>
      <p:sp>
        <p:nvSpPr>
          <p:cNvPr id="5" name="text-3">
            <a:extLst xmlns:a="http://schemas.openxmlformats.org/drawingml/2006/main">
              <a:ext uri="{FF2B5EF4-FFF2-40B4-BE49-F238E27FC236}">
                <a16:creationId xmlns:a16="http://schemas.microsoft.com/office/drawing/2014/main" id="{20534B69-CE10-4FE5-B7FA-7CD98E4D0978}"/>
              </a:ext>
            </a:extLst>
          </p:cNvPr>
          <p:cNvSpPr>
            <a:spLocks xmlns:a="http://schemas.openxmlformats.org/drawingml/2006/main" noGrp="1"/>
          </p:cNvSpPr>
          <p:nvPr/>
        </p:nvSpPr>
        <p:spPr>
          <a:xfrm xmlns:a="http://schemas.openxmlformats.org/drawingml/2006/main">
            <a:off x="571500" y="3114675"/>
            <a:ext cx="590550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7800" b="1">
                <a:solidFill>
                  <a:srgbClr val="111C24"/>
                </a:solidFill>
                <a:latin typeface="Manrope"/>
                <a:ea typeface="Manrope"/>
                <a:cs typeface="Manrope"/>
              </a:defRPr>
            </a:pPr>
            <a:r>
              <a:rPr sz="7800" b="1">
                <a:solidFill>
                  <a:srgbClr val="111C24"/>
                </a:solidFill>
                <a:latin typeface="Manrope"/>
                <a:ea typeface="Manrope"/>
                <a:cs typeface="Manrope"/>
              </a:rPr>
              <a:t>brands</a:t>
            </a:r>
          </a:p>
        </p:txBody>
      </p:sp>
      <p:sp>
        <p:nvSpPr>
          <p:cNvPr id="6" name="text-4">
            <a:extLst xmlns:a="http://schemas.openxmlformats.org/drawingml/2006/main">
              <a:ext uri="{FF2B5EF4-FFF2-40B4-BE49-F238E27FC236}">
                <a16:creationId xmlns:a16="http://schemas.microsoft.com/office/drawing/2014/main" id="{98D7F16F-76A3-4B91-8470-9D8146E06CD0}"/>
              </a:ext>
            </a:extLst>
          </p:cNvPr>
          <p:cNvSpPr>
            <a:spLocks xmlns:a="http://schemas.openxmlformats.org/drawingml/2006/main" noGrp="1"/>
          </p:cNvSpPr>
          <p:nvPr/>
        </p:nvSpPr>
        <p:spPr>
          <a:xfrm xmlns:a="http://schemas.openxmlformats.org/drawingml/2006/main">
            <a:off x="600075" y="4305300"/>
            <a:ext cx="608647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5025" b="1">
                <a:solidFill>
                  <a:srgbClr val="007A34"/>
                </a:solidFill>
                <a:latin typeface="Manrope"/>
                <a:ea typeface="Manrope"/>
                <a:cs typeface="Manrope"/>
              </a:defRPr>
            </a:pPr>
            <a:r>
              <a:rPr sz="5025" b="1">
                <a:solidFill>
                  <a:srgbClr val="007A34"/>
                </a:solidFill>
                <a:latin typeface="Manrope"/>
                <a:ea typeface="Manrope"/>
                <a:cs typeface="Manrope"/>
              </a:rPr>
              <a:t>across cultures</a:t>
            </a:r>
          </a:p>
        </p:txBody>
      </p:sp>
      <p:sp>
        <p:nvSpPr>
          <p:cNvPr id="7" name="text-5">
            <a:extLst xmlns:a="http://schemas.openxmlformats.org/drawingml/2006/main">
              <a:ext uri="{FF2B5EF4-FFF2-40B4-BE49-F238E27FC236}">
                <a16:creationId xmlns:a16="http://schemas.microsoft.com/office/drawing/2014/main" id="{F3F36C24-953B-4F15-BF6E-17BAB49C60D9}"/>
              </a:ext>
            </a:extLst>
          </p:cNvPr>
          <p:cNvSpPr>
            <a:spLocks xmlns:a="http://schemas.openxmlformats.org/drawingml/2006/main" noGrp="1"/>
          </p:cNvSpPr>
          <p:nvPr/>
        </p:nvSpPr>
        <p:spPr>
          <a:xfrm xmlns:a="http://schemas.openxmlformats.org/drawingml/2006/main">
            <a:off x="628650" y="5800725"/>
            <a:ext cx="5105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75" b="1">
                <a:solidFill>
                  <a:srgbClr val="111C24"/>
                </a:solidFill>
                <a:latin typeface="Inter"/>
                <a:ea typeface="Inter"/>
                <a:cs typeface="Inter"/>
              </a:defRPr>
            </a:pPr>
            <a:r>
              <a:rPr sz="1275" b="1">
                <a:solidFill>
                  <a:srgbClr val="111C24"/>
                </a:solidFill>
                <a:latin typeface="Inter"/>
                <a:ea typeface="Inter"/>
                <a:cs typeface="Inter"/>
              </a:rPr>
              <a:t>MEDIA &amp; CAPABILITIES</a:t>
            </a:r>
          </a:p>
        </p:txBody>
      </p:sp>
      <p:sp>
        <p:nvSpPr>
          <p:cNvPr id="8" name="text-6">
            <a:extLst xmlns:a="http://schemas.openxmlformats.org/drawingml/2006/main">
              <a:ext uri="{FF2B5EF4-FFF2-40B4-BE49-F238E27FC236}">
                <a16:creationId xmlns:a16="http://schemas.microsoft.com/office/drawing/2014/main" id="{50849E78-10BF-4F38-BE40-E12112A3E997}"/>
              </a:ext>
            </a:extLst>
          </p:cNvPr>
          <p:cNvSpPr>
            <a:spLocks xmlns:a="http://schemas.openxmlformats.org/drawingml/2006/main" noGrp="1"/>
          </p:cNvSpPr>
          <p:nvPr/>
        </p:nvSpPr>
        <p:spPr>
          <a:xfrm xmlns:a="http://schemas.openxmlformats.org/drawingml/2006/main">
            <a:off x="628650" y="6191250"/>
            <a:ext cx="5334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75" b="0">
                <a:solidFill>
                  <a:srgbClr val="667078"/>
                </a:solidFill>
                <a:latin typeface="Inter"/>
                <a:ea typeface="Inter"/>
                <a:cs typeface="Inter"/>
              </a:defRPr>
            </a:pPr>
            <a:r>
              <a:rPr sz="1575" b="0">
                <a:solidFill>
                  <a:srgbClr val="667078"/>
                </a:solidFill>
                <a:latin typeface="Inter"/>
                <a:ea typeface="Inter"/>
                <a:cs typeface="Inter"/>
              </a:rPr>
              <a:t>Beyond Brands. Beyond Boundaries.</a:t>
            </a:r>
          </a:p>
        </p:txBody>
      </p:sp>
    </p:spTree>
    <p:extLst>
      <p:ext uri="{BB962C8B-B14F-4D97-AF65-F5344CB8AC3E}">
        <p14:creationId xmlns:p14="http://schemas.microsoft.com/office/powerpoint/2010/main" val="1234623695"/>
      </p:ext>
    </p:extLst>
  </p:cSld>
</p:sld>
</file>

<file path=ppt/slides/slide2.xml><?xml version="1.0" encoding="utf-8"?>
<p:sld xmlns:p="http://schemas.openxmlformats.org/presentationml/2006/main">
  <p:cSld>
    <p:bg>
      <p:bgPr>
        <a:solidFill xmlns:a="http://schemas.openxmlformats.org/drawingml/2006/main">
          <a:srgbClr val="111C24"/>
        </a:solidFill>
      </p:bgPr>
    </p:bg>
    <p:spTree>
      <p:nvGrpSpPr>
        <p:cNvPr id="1" name=""/>
        <p:cNvGrpSpPr/>
        <p:nvPr/>
      </p:nvGrpSpPr>
      <p:grpSpPr>
        <a:xfrm xmlns:a="http://schemas.openxmlformats.org/drawingml/2006/main"/>
      </p:grpSpPr>
      <p:sp>
        <p:nvSpPr>
          <p:cNvPr id="9" name="text-7">
            <a:extLst xmlns:a="http://schemas.openxmlformats.org/drawingml/2006/main">
              <a:ext uri="{FF2B5EF4-FFF2-40B4-BE49-F238E27FC236}">
                <a16:creationId xmlns:a16="http://schemas.microsoft.com/office/drawing/2014/main" id="{1FEB3F32-0115-4FEA-BA33-17760575BC88}"/>
              </a:ext>
            </a:extLst>
          </p:cNvPr>
          <p:cNvSpPr>
            <a:spLocks xmlns:a="http://schemas.openxmlformats.org/drawingml/2006/main" noGrp="1"/>
          </p:cNvSpPr>
          <p:nvPr/>
        </p:nvSpPr>
        <p:spPr>
          <a:xfrm xmlns:a="http://schemas.openxmlformats.org/drawingml/2006/main">
            <a:off x="609600" y="43815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B84A"/>
                </a:solidFill>
                <a:latin typeface="Inter"/>
                <a:ea typeface="Inter"/>
                <a:cs typeface="Inter"/>
              </a:defRPr>
            </a:pPr>
            <a:r>
              <a:rPr sz="1125" b="1">
                <a:solidFill>
                  <a:srgbClr val="00B84A"/>
                </a:solidFill>
                <a:latin typeface="Inter"/>
                <a:ea typeface="Inter"/>
                <a:cs typeface="Inter"/>
              </a:rPr>
              <a:t>ABOUT MESMAREK</a:t>
            </a:r>
          </a:p>
        </p:txBody>
      </p:sp>
      <p:sp>
        <p:nvSpPr>
          <p:cNvPr id="2" name="text-8">
            <a:extLst xmlns:a="http://schemas.openxmlformats.org/drawingml/2006/main">
              <a:ext uri="{FF2B5EF4-FFF2-40B4-BE49-F238E27FC236}">
                <a16:creationId xmlns:a16="http://schemas.microsoft.com/office/drawing/2014/main" id="{823AFAEC-F3D4-4D62-B15C-EFC13980EC7E}"/>
              </a:ext>
            </a:extLst>
          </p:cNvPr>
          <p:cNvSpPr>
            <a:spLocks xmlns:a="http://schemas.openxmlformats.org/drawingml/2006/main" noGrp="1"/>
          </p:cNvSpPr>
          <p:nvPr/>
        </p:nvSpPr>
        <p:spPr>
          <a:xfrm xmlns:a="http://schemas.openxmlformats.org/drawingml/2006/main">
            <a:off x="552450" y="1133475"/>
            <a:ext cx="1102995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8850" b="1">
                <a:solidFill>
                  <a:srgbClr val="FFFFFF"/>
                </a:solidFill>
                <a:latin typeface="Manrope"/>
                <a:ea typeface="Manrope"/>
                <a:cs typeface="Manrope"/>
              </a:defRPr>
            </a:pPr>
            <a:r>
              <a:rPr sz="8850" b="1">
                <a:solidFill>
                  <a:srgbClr val="FFFFFF"/>
                </a:solidFill>
                <a:latin typeface="Manrope"/>
                <a:ea typeface="Manrope"/>
                <a:cs typeface="Manrope"/>
              </a:rPr>
              <a:t>Advertising</a:t>
            </a:r>
          </a:p>
        </p:txBody>
      </p:sp>
      <p:sp>
        <p:nvSpPr>
          <p:cNvPr id="3" name="text-9">
            <a:extLst xmlns:a="http://schemas.openxmlformats.org/drawingml/2006/main">
              <a:ext uri="{FF2B5EF4-FFF2-40B4-BE49-F238E27FC236}">
                <a16:creationId xmlns:a16="http://schemas.microsoft.com/office/drawing/2014/main" id="{4E16F66A-03E6-4DEF-8C19-0224CDA80CA4}"/>
              </a:ext>
            </a:extLst>
          </p:cNvPr>
          <p:cNvSpPr>
            <a:spLocks xmlns:a="http://schemas.openxmlformats.org/drawingml/2006/main" noGrp="1"/>
          </p:cNvSpPr>
          <p:nvPr/>
        </p:nvSpPr>
        <p:spPr>
          <a:xfrm xmlns:a="http://schemas.openxmlformats.org/drawingml/2006/main">
            <a:off x="590550" y="2400300"/>
            <a:ext cx="10991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7350" b="1">
                <a:solidFill>
                  <a:srgbClr val="FFFFFF"/>
                </a:solidFill>
                <a:latin typeface="Manrope"/>
                <a:ea typeface="Manrope"/>
                <a:cs typeface="Manrope"/>
              </a:defRPr>
            </a:pPr>
            <a:r>
              <a:rPr sz="7350" b="1">
                <a:solidFill>
                  <a:srgbClr val="FFFFFF"/>
                </a:solidFill>
                <a:latin typeface="Manrope"/>
                <a:ea typeface="Manrope"/>
                <a:cs typeface="Manrope"/>
              </a:rPr>
              <a:t>shaped by</a:t>
            </a:r>
          </a:p>
        </p:txBody>
      </p:sp>
      <p:sp>
        <p:nvSpPr>
          <p:cNvPr id="4" name="text-10">
            <a:extLst xmlns:a="http://schemas.openxmlformats.org/drawingml/2006/main">
              <a:ext uri="{FF2B5EF4-FFF2-40B4-BE49-F238E27FC236}">
                <a16:creationId xmlns:a16="http://schemas.microsoft.com/office/drawing/2014/main" id="{DC310EB7-2052-49AE-8341-5600E12AB360}"/>
              </a:ext>
            </a:extLst>
          </p:cNvPr>
          <p:cNvSpPr>
            <a:spLocks xmlns:a="http://schemas.openxmlformats.org/drawingml/2006/main" noGrp="1"/>
          </p:cNvSpPr>
          <p:nvPr/>
        </p:nvSpPr>
        <p:spPr>
          <a:xfrm xmlns:a="http://schemas.openxmlformats.org/drawingml/2006/main">
            <a:off x="571500" y="3476625"/>
            <a:ext cx="110109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8025" b="1">
                <a:solidFill>
                  <a:srgbClr val="00B84A"/>
                </a:solidFill>
                <a:latin typeface="Manrope"/>
                <a:ea typeface="Manrope"/>
                <a:cs typeface="Manrope"/>
              </a:defRPr>
            </a:pPr>
            <a:r>
              <a:rPr sz="8025" b="1">
                <a:solidFill>
                  <a:srgbClr val="00B84A"/>
                </a:solidFill>
                <a:latin typeface="Manrope"/>
                <a:ea typeface="Manrope"/>
                <a:cs typeface="Manrope"/>
              </a:rPr>
              <a:t>your audience</a:t>
            </a:r>
          </a:p>
        </p:txBody>
      </p:sp>
      <p:sp>
        <p:nvSpPr>
          <p:cNvPr id="5" name="text-11">
            <a:extLst xmlns:a="http://schemas.openxmlformats.org/drawingml/2006/main">
              <a:ext uri="{FF2B5EF4-FFF2-40B4-BE49-F238E27FC236}">
                <a16:creationId xmlns:a16="http://schemas.microsoft.com/office/drawing/2014/main" id="{C741D591-31ED-4D8C-9B02-F1DEA51EEB36}"/>
              </a:ext>
            </a:extLst>
          </p:cNvPr>
          <p:cNvSpPr>
            <a:spLocks xmlns:a="http://schemas.openxmlformats.org/drawingml/2006/main" noGrp="1"/>
          </p:cNvSpPr>
          <p:nvPr/>
        </p:nvSpPr>
        <p:spPr>
          <a:xfrm xmlns:a="http://schemas.openxmlformats.org/drawingml/2006/main">
            <a:off x="647700" y="5314950"/>
            <a:ext cx="668655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5000"/>
              </a:lnSpc>
              <a:buNone/>
              <a:defRPr sz="2025" b="0">
                <a:solidFill>
                  <a:srgbClr val="B6C2C7"/>
                </a:solidFill>
                <a:latin typeface="Inter"/>
                <a:ea typeface="Inter"/>
                <a:cs typeface="Inter"/>
              </a:defRPr>
            </a:pPr>
            <a:r>
              <a:rPr sz="2025" b="0">
                <a:solidFill>
                  <a:srgbClr val="B6C2C7"/>
                </a:solidFill>
                <a:latin typeface="Inter"/>
                <a:ea typeface="Inter"/>
                <a:cs typeface="Inter"/>
              </a:rPr>
              <a:t>We connect strategy, creative, media and digital experiences for brands reaching new audiences and markets.</a:t>
            </a:r>
          </a:p>
        </p:txBody>
      </p:sp>
      <p:sp>
        <p:nvSpPr>
          <p:cNvPr id="6" name="text-12">
            <a:extLst xmlns:a="http://schemas.openxmlformats.org/drawingml/2006/main">
              <a:ext uri="{FF2B5EF4-FFF2-40B4-BE49-F238E27FC236}">
                <a16:creationId xmlns:a16="http://schemas.microsoft.com/office/drawing/2014/main" id="{06A0D6EC-BB02-4363-9099-BF612F3D449C}"/>
              </a:ext>
            </a:extLst>
          </p:cNvPr>
          <p:cNvSpPr>
            <a:spLocks xmlns:a="http://schemas.openxmlformats.org/drawingml/2006/main" noGrp="1"/>
          </p:cNvSpPr>
          <p:nvPr/>
        </p:nvSpPr>
        <p:spPr>
          <a:xfrm xmlns:a="http://schemas.openxmlformats.org/drawingml/2006/main">
            <a:off x="8582025" y="5343525"/>
            <a:ext cx="298132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30000"/>
              </a:lnSpc>
              <a:buNone/>
              <a:defRPr sz="1800" b="0">
                <a:solidFill>
                  <a:srgbClr val="FFFFFF"/>
                </a:solidFill>
                <a:latin typeface="Inter"/>
                <a:ea typeface="Inter"/>
                <a:cs typeface="Inter"/>
              </a:defRPr>
            </a:pPr>
            <a:r>
              <a:rPr sz="1800" b="0">
                <a:solidFill>
                  <a:srgbClr val="FFFFFF"/>
                </a:solidFill>
                <a:latin typeface="Inter"/>
                <a:ea typeface="Inter"/>
                <a:cs typeface="Inter"/>
              </a:rPr>
              <a:t>One connected plan.</a:t>
            </a:r>
          </a:p>
          <a:p xmlns:a="http://schemas.openxmlformats.org/drawingml/2006/main">
            <a:pPr algn="l">
              <a:lnSpc>
                <a:spcPct val="130000"/>
              </a:lnSpc>
              <a:buNone/>
              <a:defRPr sz="1800" b="0">
                <a:solidFill>
                  <a:srgbClr val="FFFFFF"/>
                </a:solidFill>
                <a:latin typeface="Inter"/>
                <a:ea typeface="Inter"/>
                <a:cs typeface="Inter"/>
              </a:defRPr>
            </a:pPr>
            <a:r>
              <a:rPr sz="1800" b="0">
                <a:solidFill>
                  <a:srgbClr val="FFFFFF"/>
                </a:solidFill>
                <a:latin typeface="Inter"/>
                <a:ea typeface="Inter"/>
                <a:cs typeface="Inter"/>
              </a:rPr>
              <a:t>A clear business objective.</a:t>
            </a:r>
          </a:p>
        </p:txBody>
      </p:sp>
      <p:sp>
        <p:nvSpPr>
          <p:cNvPr id="7" name="text-13">
            <a:extLst xmlns:a="http://schemas.openxmlformats.org/drawingml/2006/main">
              <a:ext uri="{FF2B5EF4-FFF2-40B4-BE49-F238E27FC236}">
                <a16:creationId xmlns:a16="http://schemas.microsoft.com/office/drawing/2014/main" id="{770B3CE4-1450-48D2-B0B2-6666B3567A2D}"/>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B6C2C7"/>
                </a:solidFill>
                <a:latin typeface="Inter"/>
                <a:ea typeface="Inter"/>
                <a:cs typeface="Inter"/>
              </a:defRPr>
            </a:pPr>
            <a:r>
              <a:rPr sz="900" b="0">
                <a:solidFill>
                  <a:srgbClr val="B6C2C7"/>
                </a:solidFill>
                <a:latin typeface="Inter"/>
                <a:ea typeface="Inter"/>
                <a:cs typeface="Inter"/>
              </a:rPr>
              <a:t>MESMAREK</a:t>
            </a:r>
          </a:p>
        </p:txBody>
      </p:sp>
      <p:sp>
        <p:nvSpPr>
          <p:cNvPr id="8" name="text-14">
            <a:extLst xmlns:a="http://schemas.openxmlformats.org/drawingml/2006/main">
              <a:ext uri="{FF2B5EF4-FFF2-40B4-BE49-F238E27FC236}">
                <a16:creationId xmlns:a16="http://schemas.microsoft.com/office/drawing/2014/main" id="{8061FBF3-0FD0-4EA8-987E-C65F4A778C10}"/>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B6C2C7"/>
                </a:solidFill>
                <a:latin typeface="Inter"/>
                <a:ea typeface="Inter"/>
                <a:cs typeface="Inter"/>
              </a:defRPr>
            </a:pPr>
            <a:r>
              <a:rPr sz="1200" b="0">
                <a:solidFill>
                  <a:srgbClr val="B6C2C7"/>
                </a:solidFill>
                <a:latin typeface="Inter"/>
                <a:ea typeface="Inter"/>
                <a:cs typeface="Inter"/>
              </a:rPr>
              <a:t>02</a:t>
            </a:r>
          </a:p>
        </p:txBody>
      </p:sp>
    </p:spTree>
    <p:extLst>
      <p:ext uri="{BB962C8B-B14F-4D97-AF65-F5344CB8AC3E}">
        <p14:creationId xmlns:p14="http://schemas.microsoft.com/office/powerpoint/2010/main" val="371468972"/>
      </p:ext>
    </p:extLst>
  </p:cSld>
</p:sld>
</file>

<file path=ppt/slides/slide3.xml><?xml version="1.0" encoding="utf-8"?>
<p:sld xmlns:p="http://schemas.openxmlformats.org/presentationml/2006/main">
  <p:cSld>
    <p:bg>
      <p:bgPr>
        <a:solidFill xmlns:a="http://schemas.openxmlformats.org/drawingml/2006/main">
          <a:srgbClr val="00B84A"/>
        </a:solidFill>
      </p:bgPr>
    </p:bg>
    <p:spTree>
      <p:nvGrpSpPr>
        <p:cNvPr id="1" name=""/>
        <p:cNvGrpSpPr/>
        <p:nvPr/>
      </p:nvGrpSpPr>
      <p:grpSpPr>
        <a:xfrm xmlns:a="http://schemas.openxmlformats.org/drawingml/2006/main"/>
      </p:grpSpPr>
      <p:sp>
        <p:nvSpPr>
          <p:cNvPr id="20" name="text-15">
            <a:extLst xmlns:a="http://schemas.openxmlformats.org/drawingml/2006/main">
              <a:ext uri="{FF2B5EF4-FFF2-40B4-BE49-F238E27FC236}">
                <a16:creationId xmlns:a16="http://schemas.microsoft.com/office/drawing/2014/main" id="{3750DF5E-A513-49D6-9BE3-4D5036531DE3}"/>
              </a:ext>
            </a:extLst>
          </p:cNvPr>
          <p:cNvSpPr>
            <a:spLocks xmlns:a="http://schemas.openxmlformats.org/drawingml/2006/main" noGrp="1"/>
          </p:cNvSpPr>
          <p:nvPr/>
        </p:nvSpPr>
        <p:spPr>
          <a:xfrm xmlns:a="http://schemas.openxmlformats.org/drawingml/2006/main">
            <a:off x="609600" y="4286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111C24"/>
                </a:solidFill>
                <a:latin typeface="Inter"/>
                <a:ea typeface="Inter"/>
                <a:cs typeface="Inter"/>
              </a:defRPr>
            </a:pPr>
            <a:r>
              <a:rPr sz="1125" b="1">
                <a:solidFill>
                  <a:srgbClr val="111C24"/>
                </a:solidFill>
                <a:latin typeface="Inter"/>
                <a:ea typeface="Inter"/>
                <a:cs typeface="Inter"/>
              </a:rPr>
              <a:t>OUR CAPABILITIES</a:t>
            </a:r>
          </a:p>
        </p:txBody>
      </p:sp>
      <p:sp>
        <p:nvSpPr>
          <p:cNvPr id="2" name="text-16">
            <a:extLst xmlns:a="http://schemas.openxmlformats.org/drawingml/2006/main">
              <a:ext uri="{FF2B5EF4-FFF2-40B4-BE49-F238E27FC236}">
                <a16:creationId xmlns:a16="http://schemas.microsoft.com/office/drawing/2014/main" id="{D27DB764-F9AD-420D-B75C-7575C30C7067}"/>
              </a:ext>
            </a:extLst>
          </p:cNvPr>
          <p:cNvSpPr>
            <a:spLocks xmlns:a="http://schemas.openxmlformats.org/drawingml/2006/main" noGrp="1"/>
          </p:cNvSpPr>
          <p:nvPr/>
        </p:nvSpPr>
        <p:spPr>
          <a:xfrm xmlns:a="http://schemas.openxmlformats.org/drawingml/2006/main">
            <a:off x="581025" y="914400"/>
            <a:ext cx="1102042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875" b="1">
                <a:solidFill>
                  <a:srgbClr val="111C24"/>
                </a:solidFill>
                <a:latin typeface="Manrope"/>
                <a:ea typeface="Manrope"/>
                <a:cs typeface="Manrope"/>
              </a:defRPr>
            </a:pPr>
            <a:r>
              <a:rPr sz="4875" b="1">
                <a:solidFill>
                  <a:srgbClr val="111C24"/>
                </a:solidFill>
                <a:latin typeface="Manrope"/>
                <a:ea typeface="Manrope"/>
                <a:cs typeface="Manrope"/>
              </a:rPr>
              <a:t>Four capabilities. One agency</a:t>
            </a:r>
          </a:p>
        </p:txBody>
      </p:sp>
      <p:sp>
        <p:nvSpPr>
          <p:cNvPr id="3" name="text-17">
            <a:extLst xmlns:a="http://schemas.openxmlformats.org/drawingml/2006/main">
              <a:ext uri="{FF2B5EF4-FFF2-40B4-BE49-F238E27FC236}">
                <a16:creationId xmlns:a16="http://schemas.microsoft.com/office/drawing/2014/main" id="{0E31D5B5-DC23-47D0-B5A2-98A5CAE4039A}"/>
              </a:ext>
            </a:extLst>
          </p:cNvPr>
          <p:cNvSpPr>
            <a:spLocks xmlns:a="http://schemas.openxmlformats.org/drawingml/2006/main" noGrp="1"/>
          </p:cNvSpPr>
          <p:nvPr/>
        </p:nvSpPr>
        <p:spPr>
          <a:xfrm xmlns:a="http://schemas.openxmlformats.org/drawingml/2006/main">
            <a:off x="619125" y="2276475"/>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75" b="0">
                <a:solidFill>
                  <a:srgbClr val="111C24"/>
                </a:solidFill>
                <a:latin typeface="Manrope"/>
                <a:ea typeface="Manrope"/>
                <a:cs typeface="Manrope"/>
              </a:defRPr>
            </a:pPr>
            <a:r>
              <a:rPr sz="2175" b="0">
                <a:solidFill>
                  <a:srgbClr val="111C24"/>
                </a:solidFill>
                <a:latin typeface="Manrope"/>
                <a:ea typeface="Manrope"/>
                <a:cs typeface="Manrope"/>
              </a:rPr>
              <a:t>01</a:t>
            </a:r>
          </a:p>
        </p:txBody>
      </p:sp>
      <p:sp>
        <p:nvSpPr>
          <p:cNvPr id="4" name="text-18">
            <a:extLst xmlns:a="http://schemas.openxmlformats.org/drawingml/2006/main">
              <a:ext uri="{FF2B5EF4-FFF2-40B4-BE49-F238E27FC236}">
                <a16:creationId xmlns:a16="http://schemas.microsoft.com/office/drawing/2014/main" id="{F0B02241-443A-42F2-A645-793B946AD06A}"/>
              </a:ext>
            </a:extLst>
          </p:cNvPr>
          <p:cNvSpPr>
            <a:spLocks xmlns:a="http://schemas.openxmlformats.org/drawingml/2006/main" noGrp="1"/>
          </p:cNvSpPr>
          <p:nvPr/>
        </p:nvSpPr>
        <p:spPr>
          <a:xfrm xmlns:a="http://schemas.openxmlformats.org/drawingml/2006/main">
            <a:off x="1619250" y="2190750"/>
            <a:ext cx="6191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375" b="1">
                <a:solidFill>
                  <a:srgbClr val="111C24"/>
                </a:solidFill>
                <a:latin typeface="Manrope"/>
                <a:ea typeface="Manrope"/>
                <a:cs typeface="Manrope"/>
              </a:defRPr>
            </a:pPr>
            <a:r>
              <a:rPr sz="3375" b="1">
                <a:solidFill>
                  <a:srgbClr val="111C24"/>
                </a:solidFill>
                <a:latin typeface="Manrope"/>
                <a:ea typeface="Manrope"/>
                <a:cs typeface="Manrope"/>
              </a:rPr>
              <a:t>Strategy &amp; research</a:t>
            </a:r>
          </a:p>
        </p:txBody>
      </p:sp>
      <p:sp>
        <p:nvSpPr>
          <p:cNvPr id="5" name="text-19">
            <a:extLst xmlns:a="http://schemas.openxmlformats.org/drawingml/2006/main">
              <a:ext uri="{FF2B5EF4-FFF2-40B4-BE49-F238E27FC236}">
                <a16:creationId xmlns:a16="http://schemas.microsoft.com/office/drawing/2014/main" id="{EBDB96AB-6973-43B0-951E-FDC14B1A031A}"/>
              </a:ext>
            </a:extLst>
          </p:cNvPr>
          <p:cNvSpPr>
            <a:spLocks xmlns:a="http://schemas.openxmlformats.org/drawingml/2006/main" noGrp="1"/>
          </p:cNvSpPr>
          <p:nvPr/>
        </p:nvSpPr>
        <p:spPr>
          <a:xfrm xmlns:a="http://schemas.openxmlformats.org/drawingml/2006/main">
            <a:off x="8610600" y="2228850"/>
            <a:ext cx="29432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5000"/>
              </a:lnSpc>
              <a:buNone/>
              <a:defRPr sz="1650" b="0">
                <a:solidFill>
                  <a:srgbClr val="111C24"/>
                </a:solidFill>
                <a:latin typeface="Inter"/>
                <a:ea typeface="Inter"/>
                <a:cs typeface="Inter"/>
              </a:defRPr>
            </a:pPr>
            <a:r>
              <a:rPr sz="1650" b="0">
                <a:solidFill>
                  <a:srgbClr val="111C24"/>
                </a:solidFill>
                <a:latin typeface="Inter"/>
                <a:ea typeface="Inter"/>
                <a:cs typeface="Inter"/>
              </a:rPr>
              <a:t>Audience insight, positioning</a:t>
            </a:r>
          </a:p>
          <a:p xmlns:a="http://schemas.openxmlformats.org/drawingml/2006/main">
            <a:pPr algn="l">
              <a:lnSpc>
                <a:spcPct val="115000"/>
              </a:lnSpc>
              <a:buNone/>
              <a:defRPr sz="1650" b="0">
                <a:solidFill>
                  <a:srgbClr val="111C24"/>
                </a:solidFill>
                <a:latin typeface="Inter"/>
                <a:ea typeface="Inter"/>
                <a:cs typeface="Inter"/>
              </a:defRPr>
            </a:pPr>
            <a:r>
              <a:rPr sz="1650" b="0">
                <a:solidFill>
                  <a:srgbClr val="111C24"/>
                </a:solidFill>
                <a:latin typeface="Inter"/>
                <a:ea typeface="Inter"/>
                <a:cs typeface="Inter"/>
              </a:rPr>
              <a:t>and campaign direction.</a:t>
            </a:r>
          </a:p>
        </p:txBody>
      </p:sp>
      <p:sp>
        <p:nvSpPr>
          <p:cNvPr id="6" name="surface-20">
            <a:extLst xmlns:a="http://schemas.openxmlformats.org/drawingml/2006/main">
              <a:ext uri="{FF2B5EF4-FFF2-40B4-BE49-F238E27FC236}">
                <a16:creationId xmlns:a16="http://schemas.microsoft.com/office/drawing/2014/main" id="{F2069914-D101-42D1-94E8-0279165F20BE}"/>
              </a:ext>
            </a:extLst>
          </p:cNvPr>
          <p:cNvSpPr>
            <a:spLocks xmlns:a="http://schemas.openxmlformats.org/drawingml/2006/main" noGrp="1"/>
          </p:cNvSpPr>
          <p:nvPr/>
        </p:nvSpPr>
        <p:spPr>
          <a:xfrm xmlns:a="http://schemas.openxmlformats.org/drawingml/2006/main">
            <a:off x="609600" y="2952750"/>
            <a:ext cx="10972800" cy="9525"/>
          </a:xfrm>
          <a:prstGeom xmlns:a="http://schemas.openxmlformats.org/drawingml/2006/main" prst="rect">
            <a:avLst/>
          </a:prstGeom>
          <a:solidFill xmlns:a="http://schemas.openxmlformats.org/drawingml/2006/main">
            <a:srgbClr val="149647"/>
          </a:solidFill>
          <a:ln xmlns:a="http://schemas.openxmlformats.org/drawingml/2006/main" w="0">
            <a:noFill/>
          </a:ln>
        </p:spPr>
      </p:sp>
      <p:sp>
        <p:nvSpPr>
          <p:cNvPr id="7" name="text-21">
            <a:extLst xmlns:a="http://schemas.openxmlformats.org/drawingml/2006/main">
              <a:ext uri="{FF2B5EF4-FFF2-40B4-BE49-F238E27FC236}">
                <a16:creationId xmlns:a16="http://schemas.microsoft.com/office/drawing/2014/main" id="{08DCFCCE-46BC-49C2-9649-95B2AFBE4E8A}"/>
              </a:ext>
            </a:extLst>
          </p:cNvPr>
          <p:cNvSpPr>
            <a:spLocks xmlns:a="http://schemas.openxmlformats.org/drawingml/2006/main" noGrp="1"/>
          </p:cNvSpPr>
          <p:nvPr/>
        </p:nvSpPr>
        <p:spPr>
          <a:xfrm xmlns:a="http://schemas.openxmlformats.org/drawingml/2006/main">
            <a:off x="619125" y="3219450"/>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75" b="0">
                <a:solidFill>
                  <a:srgbClr val="111C24"/>
                </a:solidFill>
                <a:latin typeface="Manrope"/>
                <a:ea typeface="Manrope"/>
                <a:cs typeface="Manrope"/>
              </a:defRPr>
            </a:pPr>
            <a:r>
              <a:rPr sz="2175" b="0">
                <a:solidFill>
                  <a:srgbClr val="111C24"/>
                </a:solidFill>
                <a:latin typeface="Manrope"/>
                <a:ea typeface="Manrope"/>
                <a:cs typeface="Manrope"/>
              </a:rPr>
              <a:t>02</a:t>
            </a:r>
          </a:p>
        </p:txBody>
      </p:sp>
      <p:sp>
        <p:nvSpPr>
          <p:cNvPr id="8" name="text-22">
            <a:extLst xmlns:a="http://schemas.openxmlformats.org/drawingml/2006/main">
              <a:ext uri="{FF2B5EF4-FFF2-40B4-BE49-F238E27FC236}">
                <a16:creationId xmlns:a16="http://schemas.microsoft.com/office/drawing/2014/main" id="{5A8E4C63-8D10-4765-9ECF-E0B563CC237F}"/>
              </a:ext>
            </a:extLst>
          </p:cNvPr>
          <p:cNvSpPr>
            <a:spLocks xmlns:a="http://schemas.openxmlformats.org/drawingml/2006/main" noGrp="1"/>
          </p:cNvSpPr>
          <p:nvPr/>
        </p:nvSpPr>
        <p:spPr>
          <a:xfrm xmlns:a="http://schemas.openxmlformats.org/drawingml/2006/main">
            <a:off x="1619250" y="3133725"/>
            <a:ext cx="6191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375" b="1">
                <a:solidFill>
                  <a:srgbClr val="111C24"/>
                </a:solidFill>
                <a:latin typeface="Manrope"/>
                <a:ea typeface="Manrope"/>
                <a:cs typeface="Manrope"/>
              </a:defRPr>
            </a:pPr>
            <a:r>
              <a:rPr sz="3375" b="1">
                <a:solidFill>
                  <a:srgbClr val="111C24"/>
                </a:solidFill>
                <a:latin typeface="Manrope"/>
                <a:ea typeface="Manrope"/>
                <a:cs typeface="Manrope"/>
              </a:rPr>
              <a:t>Brand &amp; creative</a:t>
            </a:r>
          </a:p>
        </p:txBody>
      </p:sp>
      <p:sp>
        <p:nvSpPr>
          <p:cNvPr id="9" name="text-23">
            <a:extLst xmlns:a="http://schemas.openxmlformats.org/drawingml/2006/main">
              <a:ext uri="{FF2B5EF4-FFF2-40B4-BE49-F238E27FC236}">
                <a16:creationId xmlns:a16="http://schemas.microsoft.com/office/drawing/2014/main" id="{96CD9A90-0739-4FB5-84AE-728783815C28}"/>
              </a:ext>
            </a:extLst>
          </p:cNvPr>
          <p:cNvSpPr>
            <a:spLocks xmlns:a="http://schemas.openxmlformats.org/drawingml/2006/main" noGrp="1"/>
          </p:cNvSpPr>
          <p:nvPr/>
        </p:nvSpPr>
        <p:spPr>
          <a:xfrm xmlns:a="http://schemas.openxmlformats.org/drawingml/2006/main">
            <a:off x="8610600" y="3171825"/>
            <a:ext cx="29432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5000"/>
              </a:lnSpc>
              <a:buNone/>
              <a:defRPr sz="1650" b="0">
                <a:solidFill>
                  <a:srgbClr val="111C24"/>
                </a:solidFill>
                <a:latin typeface="Inter"/>
                <a:ea typeface="Inter"/>
                <a:cs typeface="Inter"/>
              </a:defRPr>
            </a:pPr>
            <a:r>
              <a:rPr sz="1650" b="0">
                <a:solidFill>
                  <a:srgbClr val="111C24"/>
                </a:solidFill>
                <a:latin typeface="Inter"/>
                <a:ea typeface="Inter"/>
                <a:cs typeface="Inter"/>
              </a:rPr>
              <a:t>Identity, campaign ideas</a:t>
            </a:r>
          </a:p>
          <a:p xmlns:a="http://schemas.openxmlformats.org/drawingml/2006/main">
            <a:pPr algn="l">
              <a:lnSpc>
                <a:spcPct val="115000"/>
              </a:lnSpc>
              <a:buNone/>
              <a:defRPr sz="1650" b="0">
                <a:solidFill>
                  <a:srgbClr val="111C24"/>
                </a:solidFill>
                <a:latin typeface="Inter"/>
                <a:ea typeface="Inter"/>
                <a:cs typeface="Inter"/>
              </a:defRPr>
            </a:pPr>
            <a:r>
              <a:rPr sz="1650" b="0">
                <a:solidFill>
                  <a:srgbClr val="111C24"/>
                </a:solidFill>
                <a:latin typeface="Inter"/>
                <a:ea typeface="Inter"/>
                <a:cs typeface="Inter"/>
              </a:rPr>
              <a:t>and creative localization.</a:t>
            </a:r>
          </a:p>
        </p:txBody>
      </p:sp>
      <p:sp>
        <p:nvSpPr>
          <p:cNvPr id="10" name="surface-24">
            <a:extLst xmlns:a="http://schemas.openxmlformats.org/drawingml/2006/main">
              <a:ext uri="{FF2B5EF4-FFF2-40B4-BE49-F238E27FC236}">
                <a16:creationId xmlns:a16="http://schemas.microsoft.com/office/drawing/2014/main" id="{D6815A6E-D2DA-49EF-A9A1-2C8B571F98CE}"/>
              </a:ext>
            </a:extLst>
          </p:cNvPr>
          <p:cNvSpPr>
            <a:spLocks xmlns:a="http://schemas.openxmlformats.org/drawingml/2006/main" noGrp="1"/>
          </p:cNvSpPr>
          <p:nvPr/>
        </p:nvSpPr>
        <p:spPr>
          <a:xfrm xmlns:a="http://schemas.openxmlformats.org/drawingml/2006/main">
            <a:off x="609600" y="3895725"/>
            <a:ext cx="10972800" cy="9525"/>
          </a:xfrm>
          <a:prstGeom xmlns:a="http://schemas.openxmlformats.org/drawingml/2006/main" prst="rect">
            <a:avLst/>
          </a:prstGeom>
          <a:solidFill xmlns:a="http://schemas.openxmlformats.org/drawingml/2006/main">
            <a:srgbClr val="149647"/>
          </a:solidFill>
          <a:ln xmlns:a="http://schemas.openxmlformats.org/drawingml/2006/main" w="0">
            <a:noFill/>
          </a:ln>
        </p:spPr>
      </p:sp>
      <p:sp>
        <p:nvSpPr>
          <p:cNvPr id="11" name="text-25">
            <a:extLst xmlns:a="http://schemas.openxmlformats.org/drawingml/2006/main">
              <a:ext uri="{FF2B5EF4-FFF2-40B4-BE49-F238E27FC236}">
                <a16:creationId xmlns:a16="http://schemas.microsoft.com/office/drawing/2014/main" id="{A25CEFD7-7CBB-440D-8783-FFA60B8E0E68}"/>
              </a:ext>
            </a:extLst>
          </p:cNvPr>
          <p:cNvSpPr>
            <a:spLocks xmlns:a="http://schemas.openxmlformats.org/drawingml/2006/main" noGrp="1"/>
          </p:cNvSpPr>
          <p:nvPr/>
        </p:nvSpPr>
        <p:spPr>
          <a:xfrm xmlns:a="http://schemas.openxmlformats.org/drawingml/2006/main">
            <a:off x="619125" y="4162425"/>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75" b="0">
                <a:solidFill>
                  <a:srgbClr val="111C24"/>
                </a:solidFill>
                <a:latin typeface="Manrope"/>
                <a:ea typeface="Manrope"/>
                <a:cs typeface="Manrope"/>
              </a:defRPr>
            </a:pPr>
            <a:r>
              <a:rPr sz="2175" b="0">
                <a:solidFill>
                  <a:srgbClr val="111C24"/>
                </a:solidFill>
                <a:latin typeface="Manrope"/>
                <a:ea typeface="Manrope"/>
                <a:cs typeface="Manrope"/>
              </a:rPr>
              <a:t>03</a:t>
            </a:r>
          </a:p>
        </p:txBody>
      </p:sp>
      <p:sp>
        <p:nvSpPr>
          <p:cNvPr id="12" name="text-26">
            <a:extLst xmlns:a="http://schemas.openxmlformats.org/drawingml/2006/main">
              <a:ext uri="{FF2B5EF4-FFF2-40B4-BE49-F238E27FC236}">
                <a16:creationId xmlns:a16="http://schemas.microsoft.com/office/drawing/2014/main" id="{1A651592-AA33-4B26-AD45-907846768E5D}"/>
              </a:ext>
            </a:extLst>
          </p:cNvPr>
          <p:cNvSpPr>
            <a:spLocks xmlns:a="http://schemas.openxmlformats.org/drawingml/2006/main" noGrp="1"/>
          </p:cNvSpPr>
          <p:nvPr/>
        </p:nvSpPr>
        <p:spPr>
          <a:xfrm xmlns:a="http://schemas.openxmlformats.org/drawingml/2006/main">
            <a:off x="1619250" y="4076700"/>
            <a:ext cx="6191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375" b="1">
                <a:solidFill>
                  <a:srgbClr val="111C24"/>
                </a:solidFill>
                <a:latin typeface="Manrope"/>
                <a:ea typeface="Manrope"/>
                <a:cs typeface="Manrope"/>
              </a:defRPr>
            </a:pPr>
            <a:r>
              <a:rPr sz="3375" b="1">
                <a:solidFill>
                  <a:srgbClr val="111C24"/>
                </a:solidFill>
                <a:latin typeface="Manrope"/>
                <a:ea typeface="Manrope"/>
                <a:cs typeface="Manrope"/>
              </a:rPr>
              <a:t>Media &amp; marketing</a:t>
            </a:r>
          </a:p>
        </p:txBody>
      </p:sp>
      <p:sp>
        <p:nvSpPr>
          <p:cNvPr id="13" name="text-27">
            <a:extLst xmlns:a="http://schemas.openxmlformats.org/drawingml/2006/main">
              <a:ext uri="{FF2B5EF4-FFF2-40B4-BE49-F238E27FC236}">
                <a16:creationId xmlns:a16="http://schemas.microsoft.com/office/drawing/2014/main" id="{AA7F09E2-07BD-4BA7-A275-49CF2633ABDB}"/>
              </a:ext>
            </a:extLst>
          </p:cNvPr>
          <p:cNvSpPr>
            <a:spLocks xmlns:a="http://schemas.openxmlformats.org/drawingml/2006/main" noGrp="1"/>
          </p:cNvSpPr>
          <p:nvPr/>
        </p:nvSpPr>
        <p:spPr>
          <a:xfrm xmlns:a="http://schemas.openxmlformats.org/drawingml/2006/main">
            <a:off x="8610600" y="4114800"/>
            <a:ext cx="29432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5000"/>
              </a:lnSpc>
              <a:buNone/>
              <a:defRPr sz="1650" b="0">
                <a:solidFill>
                  <a:srgbClr val="111C24"/>
                </a:solidFill>
                <a:latin typeface="Inter"/>
                <a:ea typeface="Inter"/>
                <a:cs typeface="Inter"/>
              </a:defRPr>
            </a:pPr>
            <a:r>
              <a:rPr sz="1650" b="0">
                <a:solidFill>
                  <a:srgbClr val="111C24"/>
                </a:solidFill>
                <a:latin typeface="Inter"/>
                <a:ea typeface="Inter"/>
                <a:cs typeface="Inter"/>
              </a:rPr>
              <a:t>Paid campaigns, programmatic</a:t>
            </a:r>
          </a:p>
          <a:p xmlns:a="http://schemas.openxmlformats.org/drawingml/2006/main">
            <a:pPr algn="l">
              <a:lnSpc>
                <a:spcPct val="115000"/>
              </a:lnSpc>
              <a:buNone/>
              <a:defRPr sz="1650" b="0">
                <a:solidFill>
                  <a:srgbClr val="111C24"/>
                </a:solidFill>
                <a:latin typeface="Inter"/>
                <a:ea typeface="Inter"/>
                <a:cs typeface="Inter"/>
              </a:defRPr>
            </a:pPr>
            <a:r>
              <a:rPr sz="1650" b="0">
                <a:solidFill>
                  <a:srgbClr val="111C24"/>
                </a:solidFill>
                <a:latin typeface="Inter"/>
                <a:ea typeface="Inter"/>
                <a:cs typeface="Inter"/>
              </a:rPr>
              <a:t>and channel planning.</a:t>
            </a:r>
          </a:p>
        </p:txBody>
      </p:sp>
      <p:sp>
        <p:nvSpPr>
          <p:cNvPr id="14" name="surface-28">
            <a:extLst xmlns:a="http://schemas.openxmlformats.org/drawingml/2006/main">
              <a:ext uri="{FF2B5EF4-FFF2-40B4-BE49-F238E27FC236}">
                <a16:creationId xmlns:a16="http://schemas.microsoft.com/office/drawing/2014/main" id="{EACC74E7-A33F-452D-8149-178AABB3C8E9}"/>
              </a:ext>
            </a:extLst>
          </p:cNvPr>
          <p:cNvSpPr>
            <a:spLocks xmlns:a="http://schemas.openxmlformats.org/drawingml/2006/main" noGrp="1"/>
          </p:cNvSpPr>
          <p:nvPr/>
        </p:nvSpPr>
        <p:spPr>
          <a:xfrm xmlns:a="http://schemas.openxmlformats.org/drawingml/2006/main">
            <a:off x="609600" y="4838700"/>
            <a:ext cx="10972800" cy="9525"/>
          </a:xfrm>
          <a:prstGeom xmlns:a="http://schemas.openxmlformats.org/drawingml/2006/main" prst="rect">
            <a:avLst/>
          </a:prstGeom>
          <a:solidFill xmlns:a="http://schemas.openxmlformats.org/drawingml/2006/main">
            <a:srgbClr val="149647"/>
          </a:solidFill>
          <a:ln xmlns:a="http://schemas.openxmlformats.org/drawingml/2006/main" w="0">
            <a:noFill/>
          </a:ln>
        </p:spPr>
      </p:sp>
      <p:sp>
        <p:nvSpPr>
          <p:cNvPr id="15" name="text-29">
            <a:extLst xmlns:a="http://schemas.openxmlformats.org/drawingml/2006/main">
              <a:ext uri="{FF2B5EF4-FFF2-40B4-BE49-F238E27FC236}">
                <a16:creationId xmlns:a16="http://schemas.microsoft.com/office/drawing/2014/main" id="{15B9B2F2-54FD-4731-9CA1-F0100809D324}"/>
              </a:ext>
            </a:extLst>
          </p:cNvPr>
          <p:cNvSpPr>
            <a:spLocks xmlns:a="http://schemas.openxmlformats.org/drawingml/2006/main" noGrp="1"/>
          </p:cNvSpPr>
          <p:nvPr/>
        </p:nvSpPr>
        <p:spPr>
          <a:xfrm xmlns:a="http://schemas.openxmlformats.org/drawingml/2006/main">
            <a:off x="619125" y="5105400"/>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75" b="0">
                <a:solidFill>
                  <a:srgbClr val="111C24"/>
                </a:solidFill>
                <a:latin typeface="Manrope"/>
                <a:ea typeface="Manrope"/>
                <a:cs typeface="Manrope"/>
              </a:defRPr>
            </a:pPr>
            <a:r>
              <a:rPr sz="2175" b="0">
                <a:solidFill>
                  <a:srgbClr val="111C24"/>
                </a:solidFill>
                <a:latin typeface="Manrope"/>
                <a:ea typeface="Manrope"/>
                <a:cs typeface="Manrope"/>
              </a:rPr>
              <a:t>04</a:t>
            </a:r>
          </a:p>
        </p:txBody>
      </p:sp>
      <p:sp>
        <p:nvSpPr>
          <p:cNvPr id="16" name="text-30">
            <a:extLst xmlns:a="http://schemas.openxmlformats.org/drawingml/2006/main">
              <a:ext uri="{FF2B5EF4-FFF2-40B4-BE49-F238E27FC236}">
                <a16:creationId xmlns:a16="http://schemas.microsoft.com/office/drawing/2014/main" id="{13143275-FF9B-4007-8530-8ABBE0BE3883}"/>
              </a:ext>
            </a:extLst>
          </p:cNvPr>
          <p:cNvSpPr>
            <a:spLocks xmlns:a="http://schemas.openxmlformats.org/drawingml/2006/main" noGrp="1"/>
          </p:cNvSpPr>
          <p:nvPr/>
        </p:nvSpPr>
        <p:spPr>
          <a:xfrm xmlns:a="http://schemas.openxmlformats.org/drawingml/2006/main">
            <a:off x="1619250" y="5019675"/>
            <a:ext cx="6191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375" b="1">
                <a:solidFill>
                  <a:srgbClr val="111C24"/>
                </a:solidFill>
                <a:latin typeface="Manrope"/>
                <a:ea typeface="Manrope"/>
                <a:cs typeface="Manrope"/>
              </a:defRPr>
            </a:pPr>
            <a:r>
              <a:rPr sz="3375" b="1">
                <a:solidFill>
                  <a:srgbClr val="111C24"/>
                </a:solidFill>
                <a:latin typeface="Manrope"/>
                <a:ea typeface="Manrope"/>
                <a:cs typeface="Manrope"/>
              </a:rPr>
              <a:t>Web &amp; measurement</a:t>
            </a:r>
          </a:p>
        </p:txBody>
      </p:sp>
      <p:sp>
        <p:nvSpPr>
          <p:cNvPr id="17" name="text-31">
            <a:extLst xmlns:a="http://schemas.openxmlformats.org/drawingml/2006/main">
              <a:ext uri="{FF2B5EF4-FFF2-40B4-BE49-F238E27FC236}">
                <a16:creationId xmlns:a16="http://schemas.microsoft.com/office/drawing/2014/main" id="{A3C3A16C-0921-4F38-AF29-AD99B0F47977}"/>
              </a:ext>
            </a:extLst>
          </p:cNvPr>
          <p:cNvSpPr>
            <a:spLocks xmlns:a="http://schemas.openxmlformats.org/drawingml/2006/main" noGrp="1"/>
          </p:cNvSpPr>
          <p:nvPr/>
        </p:nvSpPr>
        <p:spPr>
          <a:xfrm xmlns:a="http://schemas.openxmlformats.org/drawingml/2006/main">
            <a:off x="8610600" y="5057775"/>
            <a:ext cx="29432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5000"/>
              </a:lnSpc>
              <a:buNone/>
              <a:defRPr sz="1650" b="0">
                <a:solidFill>
                  <a:srgbClr val="111C24"/>
                </a:solidFill>
                <a:latin typeface="Inter"/>
                <a:ea typeface="Inter"/>
                <a:cs typeface="Inter"/>
              </a:defRPr>
            </a:pPr>
            <a:r>
              <a:rPr sz="1650" b="0">
                <a:solidFill>
                  <a:srgbClr val="111C24"/>
                </a:solidFill>
                <a:latin typeface="Inter"/>
                <a:ea typeface="Inter"/>
                <a:cs typeface="Inter"/>
              </a:rPr>
              <a:t>Websites, eCommerce, analytics</a:t>
            </a:r>
          </a:p>
          <a:p xmlns:a="http://schemas.openxmlformats.org/drawingml/2006/main">
            <a:pPr algn="l">
              <a:lnSpc>
                <a:spcPct val="115000"/>
              </a:lnSpc>
              <a:buNone/>
              <a:defRPr sz="1650" b="0">
                <a:solidFill>
                  <a:srgbClr val="111C24"/>
                </a:solidFill>
                <a:latin typeface="Inter"/>
                <a:ea typeface="Inter"/>
                <a:cs typeface="Inter"/>
              </a:defRPr>
            </a:pPr>
            <a:r>
              <a:rPr sz="1650" b="0">
                <a:solidFill>
                  <a:srgbClr val="111C24"/>
                </a:solidFill>
                <a:latin typeface="Inter"/>
                <a:ea typeface="Inter"/>
                <a:cs typeface="Inter"/>
              </a:rPr>
              <a:t>and marketing systems.</a:t>
            </a:r>
          </a:p>
        </p:txBody>
      </p:sp>
      <p:sp>
        <p:nvSpPr>
          <p:cNvPr id="18" name="text-32">
            <a:extLst xmlns:a="http://schemas.openxmlformats.org/drawingml/2006/main">
              <a:ext uri="{FF2B5EF4-FFF2-40B4-BE49-F238E27FC236}">
                <a16:creationId xmlns:a16="http://schemas.microsoft.com/office/drawing/2014/main" id="{9EDA9ED4-231C-4D99-B9FB-28C87E8D170F}"/>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111C24"/>
                </a:solidFill>
                <a:latin typeface="Inter"/>
                <a:ea typeface="Inter"/>
                <a:cs typeface="Inter"/>
              </a:defRPr>
            </a:pPr>
            <a:r>
              <a:rPr sz="900" b="0">
                <a:solidFill>
                  <a:srgbClr val="111C24"/>
                </a:solidFill>
                <a:latin typeface="Inter"/>
                <a:ea typeface="Inter"/>
                <a:cs typeface="Inter"/>
              </a:rPr>
              <a:t>SUPPORT SHAPED AROUND YOUR BRIEF</a:t>
            </a:r>
          </a:p>
        </p:txBody>
      </p:sp>
      <p:sp>
        <p:nvSpPr>
          <p:cNvPr id="19" name="text-33">
            <a:extLst xmlns:a="http://schemas.openxmlformats.org/drawingml/2006/main">
              <a:ext uri="{FF2B5EF4-FFF2-40B4-BE49-F238E27FC236}">
                <a16:creationId xmlns:a16="http://schemas.microsoft.com/office/drawing/2014/main" id="{4810ABDB-2D50-4F92-892F-1CE9236175CF}"/>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111C24"/>
                </a:solidFill>
                <a:latin typeface="Inter"/>
                <a:ea typeface="Inter"/>
                <a:cs typeface="Inter"/>
              </a:defRPr>
            </a:pPr>
            <a:r>
              <a:rPr sz="1200" b="0">
                <a:solidFill>
                  <a:srgbClr val="111C24"/>
                </a:solidFill>
                <a:latin typeface="Inter"/>
                <a:ea typeface="Inter"/>
                <a:cs typeface="Inter"/>
              </a:rPr>
              <a:t>03</a:t>
            </a:r>
          </a:p>
        </p:txBody>
      </p:sp>
    </p:spTree>
    <p:extLst>
      <p:ext uri="{BB962C8B-B14F-4D97-AF65-F5344CB8AC3E}">
        <p14:creationId xmlns:p14="http://schemas.microsoft.com/office/powerpoint/2010/main" val="194791586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34">
            <a:extLst xmlns:a="http://schemas.openxmlformats.org/drawingml/2006/main">
              <a:ext uri="{FF2B5EF4-FFF2-40B4-BE49-F238E27FC236}">
                <a16:creationId xmlns:a16="http://schemas.microsoft.com/office/drawing/2014/main" id="{CE1066F7-3330-4689-82D9-BEFB037B847B}"/>
              </a:ext>
            </a:extLst>
          </p:cNvPr>
          <p:cNvSpPr>
            <a:spLocks xmlns:a="http://schemas.openxmlformats.org/drawingml/2006/main" noGrp="1"/>
          </p:cNvSpPr>
          <p:nvPr/>
        </p:nvSpPr>
        <p:spPr>
          <a:xfrm xmlns:a="http://schemas.openxmlformats.org/drawingml/2006/main">
            <a:off x="609600" y="4191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BRAND EXPERIENCE</a:t>
            </a:r>
          </a:p>
        </p:txBody>
      </p:sp>
      <p:sp>
        <p:nvSpPr>
          <p:cNvPr id="2" name="text-35">
            <a:extLst xmlns:a="http://schemas.openxmlformats.org/drawingml/2006/main">
              <a:ext uri="{FF2B5EF4-FFF2-40B4-BE49-F238E27FC236}">
                <a16:creationId xmlns:a16="http://schemas.microsoft.com/office/drawing/2014/main" id="{76769022-9676-475B-B664-BB296A84AB6A}"/>
              </a:ext>
            </a:extLst>
          </p:cNvPr>
          <p:cNvSpPr>
            <a:spLocks xmlns:a="http://schemas.openxmlformats.org/drawingml/2006/main" noGrp="1"/>
          </p:cNvSpPr>
          <p:nvPr/>
        </p:nvSpPr>
        <p:spPr>
          <a:xfrm xmlns:a="http://schemas.openxmlformats.org/drawingml/2006/main">
            <a:off x="590550" y="1104900"/>
            <a:ext cx="3448050" cy="2428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050" b="1">
                <a:solidFill>
                  <a:srgbClr val="111C24"/>
                </a:solidFill>
                <a:latin typeface="Manrope"/>
                <a:ea typeface="Manrope"/>
                <a:cs typeface="Manrope"/>
              </a:defRPr>
            </a:pPr>
            <a:r>
              <a:rPr sz="4050" b="1">
                <a:solidFill>
                  <a:srgbClr val="111C24"/>
                </a:solidFill>
                <a:latin typeface="Manrope"/>
                <a:ea typeface="Manrope"/>
                <a:cs typeface="Manrope"/>
              </a:rPr>
              <a:t>Brands our</a:t>
            </a:r>
          </a:p>
          <a:p xmlns:a="http://schemas.openxmlformats.org/drawingml/2006/main">
            <a:pPr algn="l">
              <a:lnSpc>
                <a:spcPct val="102000"/>
              </a:lnSpc>
              <a:buNone/>
              <a:defRPr sz="4050" b="1">
                <a:solidFill>
                  <a:srgbClr val="111C24"/>
                </a:solidFill>
                <a:latin typeface="Manrope"/>
                <a:ea typeface="Manrope"/>
                <a:cs typeface="Manrope"/>
              </a:defRPr>
            </a:pPr>
            <a:r>
              <a:rPr sz="4050" b="1">
                <a:solidFill>
                  <a:srgbClr val="111C24"/>
                </a:solidFill>
                <a:latin typeface="Manrope"/>
                <a:ea typeface="Manrope"/>
                <a:cs typeface="Manrope"/>
              </a:rPr>
              <a:t>team has</a:t>
            </a:r>
          </a:p>
          <a:p xmlns:a="http://schemas.openxmlformats.org/drawingml/2006/main">
            <a:pPr algn="l">
              <a:lnSpc>
                <a:spcPct val="102000"/>
              </a:lnSpc>
              <a:buNone/>
              <a:defRPr sz="4050" b="1">
                <a:solidFill>
                  <a:srgbClr val="111C24"/>
                </a:solidFill>
                <a:latin typeface="Manrope"/>
                <a:ea typeface="Manrope"/>
                <a:cs typeface="Manrope"/>
              </a:defRPr>
            </a:pPr>
            <a:r>
              <a:rPr sz="4050" b="1">
                <a:solidFill>
                  <a:srgbClr val="111C24"/>
                </a:solidFill>
                <a:latin typeface="Manrope"/>
                <a:ea typeface="Manrope"/>
                <a:cs typeface="Manrope"/>
              </a:rPr>
              <a:t>worked with</a:t>
            </a:r>
          </a:p>
        </p:txBody>
      </p:sp>
      <p:sp>
        <p:nvSpPr>
          <p:cNvPr id="3" name="text-36">
            <a:extLst xmlns:a="http://schemas.openxmlformats.org/drawingml/2006/main">
              <a:ext uri="{FF2B5EF4-FFF2-40B4-BE49-F238E27FC236}">
                <a16:creationId xmlns:a16="http://schemas.microsoft.com/office/drawing/2014/main" id="{60DBC098-7A32-4BCF-AA9C-DB6A15B21FA4}"/>
              </a:ext>
            </a:extLst>
          </p:cNvPr>
          <p:cNvSpPr>
            <a:spLocks xmlns:a="http://schemas.openxmlformats.org/drawingml/2006/main" noGrp="1"/>
          </p:cNvSpPr>
          <p:nvPr/>
        </p:nvSpPr>
        <p:spPr>
          <a:xfrm xmlns:a="http://schemas.openxmlformats.org/drawingml/2006/main">
            <a:off x="609600" y="4572000"/>
            <a:ext cx="314325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75" b="0">
                <a:solidFill>
                  <a:srgbClr val="667078"/>
                </a:solidFill>
                <a:latin typeface="Inter"/>
                <a:ea typeface="Inter"/>
                <a:cs typeface="Inter"/>
              </a:defRPr>
            </a:pPr>
            <a:r>
              <a:rPr sz="1875" b="0">
                <a:solidFill>
                  <a:srgbClr val="667078"/>
                </a:solidFill>
                <a:latin typeface="Inter"/>
                <a:ea typeface="Inter"/>
                <a:cs typeface="Inter"/>
              </a:rPr>
              <a:t>Experience across categories,</a:t>
            </a:r>
          </a:p>
          <a:p xmlns:a="http://schemas.openxmlformats.org/drawingml/2006/main">
            <a:pPr algn="l">
              <a:lnSpc>
                <a:spcPct val="110000"/>
              </a:lnSpc>
              <a:buNone/>
              <a:defRPr sz="1875" b="0">
                <a:solidFill>
                  <a:srgbClr val="667078"/>
                </a:solidFill>
                <a:latin typeface="Inter"/>
                <a:ea typeface="Inter"/>
                <a:cs typeface="Inter"/>
              </a:defRPr>
            </a:pPr>
            <a:r>
              <a:rPr sz="1875" b="0">
                <a:solidFill>
                  <a:srgbClr val="667078"/>
                </a:solidFill>
                <a:latin typeface="Inter"/>
                <a:ea typeface="Inter"/>
                <a:cs typeface="Inter"/>
              </a:rPr>
              <a:t>audiences and markets.</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deea73f115ca4acb"/>
          <a:stretch xmlns:a="http://schemas.openxmlformats.org/drawingml/2006/main"/>
        </p:blipFill>
        <p:spPr>
          <a:xfrm xmlns:a="http://schemas.openxmlformats.org/drawingml/2006/main">
            <a:off x="5245100" y="1485900"/>
            <a:ext cx="701675" cy="619125"/>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4b1e873b69a4835"/>
          <a:stretch xmlns:a="http://schemas.openxmlformats.org/drawingml/2006/main"/>
        </p:blipFill>
        <p:spPr>
          <a:xfrm xmlns:a="http://schemas.openxmlformats.org/drawingml/2006/main">
            <a:off x="7461250" y="1485900"/>
            <a:ext cx="1031875" cy="619125"/>
          </a:xfrm>
          <a:prstGeom xmlns:a="http://schemas.openxmlformats.org/drawingml/2006/main" prst="rect">
            <a:avLst/>
          </a:prstGeom>
        </p:spPr>
      </p:pic>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1db51ac963e44681"/>
          <a:stretch xmlns:a="http://schemas.openxmlformats.org/drawingml/2006/main"/>
        </p:blipFill>
        <p:spPr>
          <a:xfrm xmlns:a="http://schemas.openxmlformats.org/drawingml/2006/main">
            <a:off x="9477375" y="1551208"/>
            <a:ext cx="1762125" cy="488510"/>
          </a:xfrm>
          <a:prstGeom xmlns:a="http://schemas.openxmlformats.org/drawingml/2006/main" prst="rect">
            <a:avLst/>
          </a:prstGeom>
        </p:spPr>
      </p:pic>
      <p:sp>
        <p:nvSpPr>
          <p:cNvPr id="7" name="surface-37">
            <a:extLst xmlns:a="http://schemas.openxmlformats.org/drawingml/2006/main">
              <a:ext uri="{FF2B5EF4-FFF2-40B4-BE49-F238E27FC236}">
                <a16:creationId xmlns:a16="http://schemas.microsoft.com/office/drawing/2014/main" id="{34173BF4-245C-49E4-9FC8-95BA774FCFF6}"/>
              </a:ext>
            </a:extLst>
          </p:cNvPr>
          <p:cNvSpPr>
            <a:spLocks xmlns:a="http://schemas.openxmlformats.org/drawingml/2006/main" noGrp="1"/>
          </p:cNvSpPr>
          <p:nvPr/>
        </p:nvSpPr>
        <p:spPr>
          <a:xfrm xmlns:a="http://schemas.openxmlformats.org/drawingml/2006/main">
            <a:off x="4610100" y="2486025"/>
            <a:ext cx="1981200" cy="885825"/>
          </a:xfrm>
          <a:prstGeom xmlns:a="http://schemas.openxmlformats.org/drawingml/2006/main" prst="rect">
            <a:avLst/>
          </a:prstGeom>
          <a:solidFill xmlns:a="http://schemas.openxmlformats.org/drawingml/2006/main">
            <a:srgbClr val="111C24"/>
          </a:solidFill>
          <a:ln xmlns:a="http://schemas.openxmlformats.org/drawingml/2006/main" w="0">
            <a:noFill/>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688090eff98a43a5"/>
          <a:stretch xmlns:a="http://schemas.openxmlformats.org/drawingml/2006/main"/>
        </p:blipFill>
        <p:spPr>
          <a:xfrm xmlns:a="http://schemas.openxmlformats.org/drawingml/2006/main">
            <a:off x="4714875" y="2821951"/>
            <a:ext cx="1762125" cy="213972"/>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62de6ad1dd0d48c2"/>
          <a:stretch xmlns:a="http://schemas.openxmlformats.org/drawingml/2006/main"/>
        </p:blipFill>
        <p:spPr>
          <a:xfrm xmlns:a="http://schemas.openxmlformats.org/drawingml/2006/main">
            <a:off x="7564764" y="2619375"/>
            <a:ext cx="824847" cy="619125"/>
          </a:xfrm>
          <a:prstGeom xmlns:a="http://schemas.openxmlformats.org/drawingml/2006/main" prst="rect">
            <a:avLst/>
          </a:prstGeom>
        </p:spPr>
      </p:pic>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3c72ef3a932048ef"/>
          <a:stretch xmlns:a="http://schemas.openxmlformats.org/drawingml/2006/main"/>
        </p:blipFill>
        <p:spPr>
          <a:xfrm xmlns:a="http://schemas.openxmlformats.org/drawingml/2006/main">
            <a:off x="10048875" y="2619375"/>
            <a:ext cx="619125" cy="619125"/>
          </a:xfrm>
          <a:prstGeom xmlns:a="http://schemas.openxmlformats.org/drawingml/2006/main" prst="rect">
            <a:avLst/>
          </a:prstGeom>
        </p:spPr>
      </p:pic>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70be0ed57e974830"/>
          <a:stretch xmlns:a="http://schemas.openxmlformats.org/drawingml/2006/main"/>
        </p:blipFill>
        <p:spPr>
          <a:xfrm xmlns:a="http://schemas.openxmlformats.org/drawingml/2006/main">
            <a:off x="4990648" y="3752850"/>
            <a:ext cx="1210580" cy="619125"/>
          </a:xfrm>
          <a:prstGeom xmlns:a="http://schemas.openxmlformats.org/drawingml/2006/main" prst="rect">
            <a:avLst/>
          </a:prstGeom>
        </p:spPr>
      </p:pic>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24e687fdb3e14293"/>
          <a:stretch xmlns:a="http://schemas.openxmlformats.org/drawingml/2006/main"/>
        </p:blipFill>
        <p:spPr>
          <a:xfrm xmlns:a="http://schemas.openxmlformats.org/drawingml/2006/main">
            <a:off x="7096125" y="3786766"/>
            <a:ext cx="1762125" cy="551293"/>
          </a:xfrm>
          <a:prstGeom xmlns:a="http://schemas.openxmlformats.org/drawingml/2006/main" prst="rect">
            <a:avLst/>
          </a:prstGeom>
        </p:spPr>
      </p:pic>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0b112ceeb2074da2"/>
          <a:stretch xmlns:a="http://schemas.openxmlformats.org/drawingml/2006/main"/>
        </p:blipFill>
        <p:spPr>
          <a:xfrm xmlns:a="http://schemas.openxmlformats.org/drawingml/2006/main">
            <a:off x="10048875" y="3752850"/>
            <a:ext cx="619125" cy="619125"/>
          </a:xfrm>
          <a:prstGeom xmlns:a="http://schemas.openxmlformats.org/drawingml/2006/main" prst="rect">
            <a:avLst/>
          </a:prstGeom>
        </p:spPr>
      </p:pic>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a94ccb66b94d4e1a"/>
          <a:stretch xmlns:a="http://schemas.openxmlformats.org/drawingml/2006/main"/>
        </p:blipFill>
        <p:spPr>
          <a:xfrm xmlns:a="http://schemas.openxmlformats.org/drawingml/2006/main">
            <a:off x="4714875" y="4894124"/>
            <a:ext cx="1762125" cy="603528"/>
          </a:xfrm>
          <a:prstGeom xmlns:a="http://schemas.openxmlformats.org/drawingml/2006/main" prst="rect">
            <a:avLst/>
          </a:prstGeom>
        </p:spPr>
      </p:pic>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c47f8f622f5c41d3"/>
          <a:stretch xmlns:a="http://schemas.openxmlformats.org/drawingml/2006/main"/>
        </p:blipFill>
        <p:spPr>
          <a:xfrm xmlns:a="http://schemas.openxmlformats.org/drawingml/2006/main">
            <a:off x="7096125" y="4917396"/>
            <a:ext cx="1762125" cy="556982"/>
          </a:xfrm>
          <a:prstGeom xmlns:a="http://schemas.openxmlformats.org/drawingml/2006/main" prst="rect">
            <a:avLst/>
          </a:prstGeom>
        </p:spPr>
      </p:pic>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2087e86a1d764317"/>
          <a:stretch xmlns:a="http://schemas.openxmlformats.org/drawingml/2006/main"/>
        </p:blipFill>
        <p:spPr>
          <a:xfrm xmlns:a="http://schemas.openxmlformats.org/drawingml/2006/main">
            <a:off x="9477375" y="5046107"/>
            <a:ext cx="1762125" cy="299561"/>
          </a:xfrm>
          <a:prstGeom xmlns:a="http://schemas.openxmlformats.org/drawingml/2006/main" prst="rect">
            <a:avLst/>
          </a:prstGeom>
        </p:spPr>
      </p:pic>
      <p:sp>
        <p:nvSpPr>
          <p:cNvPr id="17" name="text-38">
            <a:extLst xmlns:a="http://schemas.openxmlformats.org/drawingml/2006/main">
              <a:ext uri="{FF2B5EF4-FFF2-40B4-BE49-F238E27FC236}">
                <a16:creationId xmlns:a16="http://schemas.microsoft.com/office/drawing/2014/main" id="{1697B0D8-66F4-4972-ACEF-3E8BA08AC8A6}"/>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667078"/>
                </a:solidFill>
                <a:latin typeface="Inter"/>
                <a:ea typeface="Inter"/>
                <a:cs typeface="Inter"/>
              </a:defRPr>
            </a:pPr>
            <a:r>
              <a:rPr sz="900" b="0">
                <a:solidFill>
                  <a:srgbClr val="667078"/>
                </a:solidFill>
                <a:latin typeface="Inter"/>
                <a:ea typeface="Inter"/>
                <a:cs typeface="Inter"/>
              </a:rPr>
              <a:t>MESMAREK</a:t>
            </a:r>
          </a:p>
        </p:txBody>
      </p:sp>
      <p:sp>
        <p:nvSpPr>
          <p:cNvPr id="18" name="text-39">
            <a:extLst xmlns:a="http://schemas.openxmlformats.org/drawingml/2006/main">
              <a:ext uri="{FF2B5EF4-FFF2-40B4-BE49-F238E27FC236}">
                <a16:creationId xmlns:a16="http://schemas.microsoft.com/office/drawing/2014/main" id="{BC9A80D6-FCB6-40CC-BA9B-E39D02443FC1}"/>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667078"/>
                </a:solidFill>
                <a:latin typeface="Inter"/>
                <a:ea typeface="Inter"/>
                <a:cs typeface="Inter"/>
              </a:defRPr>
            </a:pPr>
            <a:r>
              <a:rPr sz="1200" b="0">
                <a:solidFill>
                  <a:srgbClr val="667078"/>
                </a:solidFill>
                <a:latin typeface="Inter"/>
                <a:ea typeface="Inter"/>
                <a:cs typeface="Inter"/>
              </a:rPr>
              <a:t>04</a:t>
            </a:r>
          </a:p>
        </p:txBody>
      </p:sp>
    </p:spTree>
    <p:extLst>
      <p:ext uri="{BB962C8B-B14F-4D97-AF65-F5344CB8AC3E}">
        <p14:creationId xmlns:p14="http://schemas.microsoft.com/office/powerpoint/2010/main" val="1871630106"/>
      </p:ext>
    </p:extLst>
  </p:cSld>
</p:sld>
</file>

<file path=ppt/slides/slide5.xml><?xml version="1.0" encoding="utf-8"?>
<p:sld xmlns:p="http://schemas.openxmlformats.org/presentationml/2006/main">
  <p:cSld>
    <p:bg>
      <p:bgPr>
        <a:solidFill xmlns:a="http://schemas.openxmlformats.org/drawingml/2006/main">
          <a:srgbClr val="F7F9F8"/>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f8a8bfa89284e1a"/>
          <a:srcRect xmlns:a="http://schemas.openxmlformats.org/drawingml/2006/main" l="0" t="368" r="0" b="368"/>
          <a:stretch xmlns:a="http://schemas.openxmlformats.org/drawingml/2006/main">
            <a:fillRect l="0" t="0" r="0" b="0"/>
          </a:stretch>
        </p:blipFill>
        <p:spPr>
          <a:xfrm xmlns:a="http://schemas.openxmlformats.org/drawingml/2006/main">
            <a:off x="0" y="0"/>
            <a:ext cx="6819900" cy="3810000"/>
          </a:xfrm>
          <a:prstGeom xmlns:a="http://schemas.openxmlformats.org/drawingml/2006/main" prst="rect">
            <a:avLst/>
          </a:prstGeom>
        </p:spPr>
      </p:pic>
      <p:sp>
        <p:nvSpPr>
          <p:cNvPr id="2" name="surface-40">
            <a:extLst xmlns:a="http://schemas.openxmlformats.org/drawingml/2006/main">
              <a:ext uri="{FF2B5EF4-FFF2-40B4-BE49-F238E27FC236}">
                <a16:creationId xmlns:a16="http://schemas.microsoft.com/office/drawing/2014/main" id="{54E9B6D9-49AB-4565-A2C9-C5568D88DE38}"/>
              </a:ext>
            </a:extLst>
          </p:cNvPr>
          <p:cNvSpPr>
            <a:spLocks xmlns:a="http://schemas.openxmlformats.org/drawingml/2006/main" noGrp="1"/>
          </p:cNvSpPr>
          <p:nvPr/>
        </p:nvSpPr>
        <p:spPr>
          <a:xfrm xmlns:a="http://schemas.openxmlformats.org/drawingml/2006/main">
            <a:off x="0" y="3381375"/>
            <a:ext cx="6819900" cy="428625"/>
          </a:xfrm>
          <a:prstGeom xmlns:a="http://schemas.openxmlformats.org/drawingml/2006/main" prst="rect">
            <a:avLst/>
          </a:prstGeom>
          <a:solidFill xmlns:a="http://schemas.openxmlformats.org/drawingml/2006/main">
            <a:srgbClr val="111C24"/>
          </a:solidFill>
          <a:ln xmlns:a="http://schemas.openxmlformats.org/drawingml/2006/main" w="0">
            <a:noFill/>
          </a:ln>
        </p:spPr>
      </p:sp>
      <p:sp>
        <p:nvSpPr>
          <p:cNvPr id="3" name="text-41">
            <a:extLst xmlns:a="http://schemas.openxmlformats.org/drawingml/2006/main">
              <a:ext uri="{FF2B5EF4-FFF2-40B4-BE49-F238E27FC236}">
                <a16:creationId xmlns:a16="http://schemas.microsoft.com/office/drawing/2014/main" id="{C3F20318-E715-4B70-A77A-7C5332BBA03E}"/>
              </a:ext>
            </a:extLst>
          </p:cNvPr>
          <p:cNvSpPr>
            <a:spLocks xmlns:a="http://schemas.openxmlformats.org/drawingml/2006/main" noGrp="1"/>
          </p:cNvSpPr>
          <p:nvPr/>
        </p:nvSpPr>
        <p:spPr>
          <a:xfrm xmlns:a="http://schemas.openxmlformats.org/drawingml/2006/main">
            <a:off x="361950" y="3514725"/>
            <a:ext cx="6096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FFFFFF"/>
                </a:solidFill>
                <a:latin typeface="Inter"/>
                <a:ea typeface="Inter"/>
                <a:cs typeface="Inter"/>
              </a:defRPr>
            </a:pPr>
            <a:r>
              <a:rPr sz="900" b="0">
                <a:solidFill>
                  <a:srgbClr val="FFFFFF"/>
                </a:solidFill>
                <a:latin typeface="Inter"/>
                <a:ea typeface="Inter"/>
                <a:cs typeface="Inter"/>
              </a:rPr>
              <a:t>ILLUSTRATIVE CAMPAIGN VISUAL</a:t>
            </a:r>
          </a:p>
        </p:txBody>
      </p:sp>
      <p:sp>
        <p:nvSpPr>
          <p:cNvPr id="4" name="text-42">
            <a:extLst xmlns:a="http://schemas.openxmlformats.org/drawingml/2006/main">
              <a:ext uri="{FF2B5EF4-FFF2-40B4-BE49-F238E27FC236}">
                <a16:creationId xmlns:a16="http://schemas.microsoft.com/office/drawing/2014/main" id="{3CA07B0E-5422-4F00-9D1B-38E70FF8CEE5}"/>
              </a:ext>
            </a:extLst>
          </p:cNvPr>
          <p:cNvSpPr>
            <a:spLocks xmlns:a="http://schemas.openxmlformats.org/drawingml/2006/main" noGrp="1"/>
          </p:cNvSpPr>
          <p:nvPr/>
        </p:nvSpPr>
        <p:spPr>
          <a:xfrm xmlns:a="http://schemas.openxmlformats.org/drawingml/2006/main">
            <a:off x="7315200" y="457200"/>
            <a:ext cx="4476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SELECTED CAMPAIGN / FOOD &amp; HOSPITALITY</a:t>
            </a:r>
          </a:p>
        </p:txBody>
      </p:sp>
      <p:sp>
        <p:nvSpPr>
          <p:cNvPr id="5" name="text-43">
            <a:extLst xmlns:a="http://schemas.openxmlformats.org/drawingml/2006/main">
              <a:ext uri="{FF2B5EF4-FFF2-40B4-BE49-F238E27FC236}">
                <a16:creationId xmlns:a16="http://schemas.microsoft.com/office/drawing/2014/main" id="{D9540D31-6CDD-4751-A3BC-79FA83771BE9}"/>
              </a:ext>
            </a:extLst>
          </p:cNvPr>
          <p:cNvSpPr>
            <a:spLocks xmlns:a="http://schemas.openxmlformats.org/drawingml/2006/main" noGrp="1"/>
          </p:cNvSpPr>
          <p:nvPr/>
        </p:nvSpPr>
        <p:spPr>
          <a:xfrm xmlns:a="http://schemas.openxmlformats.org/drawingml/2006/main">
            <a:off x="7296150" y="990600"/>
            <a:ext cx="4391025"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600" b="1">
                <a:solidFill>
                  <a:srgbClr val="111C24"/>
                </a:solidFill>
                <a:latin typeface="Manrope"/>
                <a:ea typeface="Manrope"/>
                <a:cs typeface="Manrope"/>
              </a:defRPr>
            </a:pPr>
            <a:r>
              <a:rPr sz="3600" b="1">
                <a:solidFill>
                  <a:srgbClr val="111C24"/>
                </a:solidFill>
                <a:latin typeface="Manrope"/>
                <a:ea typeface="Manrope"/>
                <a:cs typeface="Manrope"/>
              </a:rPr>
              <a:t>Restaurant</a:t>
            </a:r>
          </a:p>
          <a:p xmlns:a="http://schemas.openxmlformats.org/drawingml/2006/main">
            <a:pPr algn="l">
              <a:lnSpc>
                <a:spcPct val="102000"/>
              </a:lnSpc>
              <a:buNone/>
              <a:defRPr sz="3600" b="1">
                <a:solidFill>
                  <a:srgbClr val="111C24"/>
                </a:solidFill>
                <a:latin typeface="Manrope"/>
                <a:ea typeface="Manrope"/>
                <a:cs typeface="Manrope"/>
              </a:defRPr>
            </a:pPr>
            <a:r>
              <a:rPr sz="3600" b="1">
                <a:solidFill>
                  <a:srgbClr val="111C24"/>
                </a:solidFill>
                <a:latin typeface="Manrope"/>
                <a:ea typeface="Manrope"/>
                <a:cs typeface="Manrope"/>
              </a:rPr>
              <a:t>promotion</a:t>
            </a:r>
          </a:p>
        </p:txBody>
      </p:sp>
      <p:sp>
        <p:nvSpPr>
          <p:cNvPr id="6" name="text-44">
            <a:extLst xmlns:a="http://schemas.openxmlformats.org/drawingml/2006/main">
              <a:ext uri="{FF2B5EF4-FFF2-40B4-BE49-F238E27FC236}">
                <a16:creationId xmlns:a16="http://schemas.microsoft.com/office/drawing/2014/main" id="{6828D4E8-586D-47C0-96C9-0C9556261CFE}"/>
              </a:ext>
            </a:extLst>
          </p:cNvPr>
          <p:cNvSpPr>
            <a:spLocks xmlns:a="http://schemas.openxmlformats.org/drawingml/2006/main" noGrp="1"/>
          </p:cNvSpPr>
          <p:nvPr/>
        </p:nvSpPr>
        <p:spPr>
          <a:xfrm xmlns:a="http://schemas.openxmlformats.org/drawingml/2006/main">
            <a:off x="7229475" y="2476500"/>
            <a:ext cx="4524375"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7200" b="1">
                <a:solidFill>
                  <a:srgbClr val="007A34"/>
                </a:solidFill>
                <a:latin typeface="Manrope"/>
                <a:ea typeface="Manrope"/>
                <a:cs typeface="Manrope"/>
              </a:defRPr>
            </a:pPr>
            <a:r>
              <a:rPr sz="7200" b="1">
                <a:solidFill>
                  <a:srgbClr val="007A34"/>
                </a:solidFill>
                <a:latin typeface="Manrope"/>
                <a:ea typeface="Manrope"/>
                <a:cs typeface="Manrope"/>
              </a:rPr>
              <a:t>28.74%</a:t>
            </a:r>
          </a:p>
        </p:txBody>
      </p:sp>
      <p:sp>
        <p:nvSpPr>
          <p:cNvPr id="7" name="text-45">
            <a:extLst xmlns:a="http://schemas.openxmlformats.org/drawingml/2006/main">
              <a:ext uri="{FF2B5EF4-FFF2-40B4-BE49-F238E27FC236}">
                <a16:creationId xmlns:a16="http://schemas.microsoft.com/office/drawing/2014/main" id="{85DA9F12-51FF-45A3-946E-1AC55B44F4E3}"/>
              </a:ext>
            </a:extLst>
          </p:cNvPr>
          <p:cNvSpPr>
            <a:spLocks xmlns:a="http://schemas.openxmlformats.org/drawingml/2006/main" noGrp="1"/>
          </p:cNvSpPr>
          <p:nvPr/>
        </p:nvSpPr>
        <p:spPr>
          <a:xfrm xmlns:a="http://schemas.openxmlformats.org/drawingml/2006/main">
            <a:off x="7315200" y="3648075"/>
            <a:ext cx="42195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950" b="1">
                <a:solidFill>
                  <a:srgbClr val="111C24"/>
                </a:solidFill>
                <a:latin typeface="Inter"/>
                <a:ea typeface="Inter"/>
                <a:cs typeface="Inter"/>
              </a:defRPr>
            </a:pPr>
            <a:r>
              <a:rPr sz="1950" b="1">
                <a:solidFill>
                  <a:srgbClr val="111C24"/>
                </a:solidFill>
                <a:latin typeface="Inter"/>
                <a:ea typeface="Inter"/>
                <a:cs typeface="Inter"/>
              </a:rPr>
              <a:t>Landing-page-to-lead conversion</a:t>
            </a:r>
          </a:p>
        </p:txBody>
      </p:sp>
      <p:sp>
        <p:nvSpPr>
          <p:cNvPr id="8" name="text-46">
            <a:extLst xmlns:a="http://schemas.openxmlformats.org/drawingml/2006/main">
              <a:ext uri="{FF2B5EF4-FFF2-40B4-BE49-F238E27FC236}">
                <a16:creationId xmlns:a16="http://schemas.microsoft.com/office/drawing/2014/main" id="{9B5AB477-B95C-4280-B61A-206560BF24FE}"/>
              </a:ext>
            </a:extLst>
          </p:cNvPr>
          <p:cNvSpPr>
            <a:spLocks xmlns:a="http://schemas.openxmlformats.org/drawingml/2006/main" noGrp="1"/>
          </p:cNvSpPr>
          <p:nvPr/>
        </p:nvSpPr>
        <p:spPr>
          <a:xfrm xmlns:a="http://schemas.openxmlformats.org/drawingml/2006/main">
            <a:off x="609600" y="4343400"/>
            <a:ext cx="571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THE CAMPAIGN</a:t>
            </a:r>
          </a:p>
        </p:txBody>
      </p:sp>
      <p:sp>
        <p:nvSpPr>
          <p:cNvPr id="9" name="text-47">
            <a:extLst xmlns:a="http://schemas.openxmlformats.org/drawingml/2006/main">
              <a:ext uri="{FF2B5EF4-FFF2-40B4-BE49-F238E27FC236}">
                <a16:creationId xmlns:a16="http://schemas.microsoft.com/office/drawing/2014/main" id="{1E335CB0-9652-4FAD-A7C4-561DAC55FCA9}"/>
              </a:ext>
            </a:extLst>
          </p:cNvPr>
          <p:cNvSpPr>
            <a:spLocks xmlns:a="http://schemas.openxmlformats.org/drawingml/2006/main" noGrp="1"/>
          </p:cNvSpPr>
          <p:nvPr/>
        </p:nvSpPr>
        <p:spPr>
          <a:xfrm xmlns:a="http://schemas.openxmlformats.org/drawingml/2006/main">
            <a:off x="609600" y="4752975"/>
            <a:ext cx="56483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75" b="1">
                <a:solidFill>
                  <a:srgbClr val="111C24"/>
                </a:solidFill>
                <a:latin typeface="Inter"/>
                <a:ea typeface="Inter"/>
                <a:cs typeface="Inter"/>
              </a:defRPr>
            </a:pPr>
            <a:r>
              <a:rPr sz="2175" b="1">
                <a:solidFill>
                  <a:srgbClr val="111C24"/>
                </a:solidFill>
                <a:latin typeface="Inter"/>
                <a:ea typeface="Inter"/>
                <a:cs typeface="Inter"/>
              </a:rPr>
              <a:t>A complimentary mocktail and discount offer for nearby diners.</a:t>
            </a:r>
          </a:p>
        </p:txBody>
      </p:sp>
      <p:sp>
        <p:nvSpPr>
          <p:cNvPr id="10" name="text-48">
            <a:extLst xmlns:a="http://schemas.openxmlformats.org/drawingml/2006/main">
              <a:ext uri="{FF2B5EF4-FFF2-40B4-BE49-F238E27FC236}">
                <a16:creationId xmlns:a16="http://schemas.microsoft.com/office/drawing/2014/main" id="{D5054C05-72D7-486F-B622-C9DC1015449A}"/>
              </a:ext>
            </a:extLst>
          </p:cNvPr>
          <p:cNvSpPr>
            <a:spLocks xmlns:a="http://schemas.openxmlformats.org/drawingml/2006/main" noGrp="1"/>
          </p:cNvSpPr>
          <p:nvPr/>
        </p:nvSpPr>
        <p:spPr>
          <a:xfrm xmlns:a="http://schemas.openxmlformats.org/drawingml/2006/main">
            <a:off x="609600" y="5610225"/>
            <a:ext cx="57435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650" b="0">
                <a:solidFill>
                  <a:srgbClr val="667078"/>
                </a:solidFill>
                <a:latin typeface="Inter"/>
                <a:ea typeface="Inter"/>
                <a:cs typeface="Inter"/>
              </a:defRPr>
            </a:pPr>
            <a:r>
              <a:rPr sz="1650" b="0">
                <a:solidFill>
                  <a:srgbClr val="667078"/>
                </a:solidFill>
                <a:latin typeface="Inter"/>
                <a:ea typeface="Inter"/>
                <a:cs typeface="Inter"/>
              </a:rPr>
              <a:t>Geofencing, food-and-beverage interests and contextual food placements connected the offer with local audiences.</a:t>
            </a:r>
          </a:p>
        </p:txBody>
      </p:sp>
      <p:sp>
        <p:nvSpPr>
          <p:cNvPr id="11" name="text-49">
            <a:extLst xmlns:a="http://schemas.openxmlformats.org/drawingml/2006/main">
              <a:ext uri="{FF2B5EF4-FFF2-40B4-BE49-F238E27FC236}">
                <a16:creationId xmlns:a16="http://schemas.microsoft.com/office/drawing/2014/main" id="{8BCAC371-4066-4026-9C61-C88BA179824D}"/>
              </a:ext>
            </a:extLst>
          </p:cNvPr>
          <p:cNvSpPr>
            <a:spLocks xmlns:a="http://schemas.openxmlformats.org/drawingml/2006/main" noGrp="1"/>
          </p:cNvSpPr>
          <p:nvPr/>
        </p:nvSpPr>
        <p:spPr>
          <a:xfrm xmlns:a="http://schemas.openxmlformats.org/drawingml/2006/main">
            <a:off x="7315200" y="4752975"/>
            <a:ext cx="41814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500" b="1">
                <a:solidFill>
                  <a:srgbClr val="111C24"/>
                </a:solidFill>
                <a:latin typeface="Manrope"/>
                <a:ea typeface="Manrope"/>
                <a:cs typeface="Manrope"/>
              </a:defRPr>
            </a:pPr>
            <a:r>
              <a:rPr sz="4500" b="1">
                <a:solidFill>
                  <a:srgbClr val="111C24"/>
                </a:solidFill>
                <a:latin typeface="Manrope"/>
                <a:ea typeface="Manrope"/>
                <a:cs typeface="Manrope"/>
              </a:rPr>
              <a:t>0.87%</a:t>
            </a:r>
          </a:p>
        </p:txBody>
      </p:sp>
      <p:sp>
        <p:nvSpPr>
          <p:cNvPr id="12" name="text-50">
            <a:extLst xmlns:a="http://schemas.openxmlformats.org/drawingml/2006/main">
              <a:ext uri="{FF2B5EF4-FFF2-40B4-BE49-F238E27FC236}">
                <a16:creationId xmlns:a16="http://schemas.microsoft.com/office/drawing/2014/main" id="{A7F01A8E-C7EC-4BBE-A6B9-B7E5E41812C0}"/>
              </a:ext>
            </a:extLst>
          </p:cNvPr>
          <p:cNvSpPr>
            <a:spLocks xmlns:a="http://schemas.openxmlformats.org/drawingml/2006/main" noGrp="1"/>
          </p:cNvSpPr>
          <p:nvPr/>
        </p:nvSpPr>
        <p:spPr>
          <a:xfrm xmlns:a="http://schemas.openxmlformats.org/drawingml/2006/main">
            <a:off x="7324725" y="5553075"/>
            <a:ext cx="42100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667078"/>
                </a:solidFill>
                <a:latin typeface="Inter"/>
                <a:ea typeface="Inter"/>
                <a:cs typeface="Inter"/>
              </a:defRPr>
            </a:pPr>
            <a:r>
              <a:rPr sz="1800" b="0">
                <a:solidFill>
                  <a:srgbClr val="667078"/>
                </a:solidFill>
                <a:latin typeface="Inter"/>
                <a:ea typeface="Inter"/>
                <a:cs typeface="Inter"/>
              </a:rPr>
              <a:t>Click-through rate</a:t>
            </a:r>
          </a:p>
        </p:txBody>
      </p:sp>
      <p:sp>
        <p:nvSpPr>
          <p:cNvPr id="13" name="text-51">
            <a:extLst xmlns:a="http://schemas.openxmlformats.org/drawingml/2006/main">
              <a:ext uri="{FF2B5EF4-FFF2-40B4-BE49-F238E27FC236}">
                <a16:creationId xmlns:a16="http://schemas.microsoft.com/office/drawing/2014/main" id="{1F4EAF51-76D6-4C19-B721-3DBCF5A1B2B9}"/>
              </a:ext>
            </a:extLst>
          </p:cNvPr>
          <p:cNvSpPr>
            <a:spLocks xmlns:a="http://schemas.openxmlformats.org/drawingml/2006/main" noGrp="1"/>
          </p:cNvSpPr>
          <p:nvPr/>
        </p:nvSpPr>
        <p:spPr>
          <a:xfrm xmlns:a="http://schemas.openxmlformats.org/drawingml/2006/main">
            <a:off x="7315200" y="6105525"/>
            <a:ext cx="42481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050" b="0">
                <a:solidFill>
                  <a:srgbClr val="667078"/>
                </a:solidFill>
                <a:latin typeface="Inter"/>
                <a:ea typeface="Inter"/>
                <a:cs typeface="Inter"/>
              </a:defRPr>
            </a:pPr>
            <a:r>
              <a:rPr sz="1050" b="0">
                <a:solidFill>
                  <a:srgbClr val="667078"/>
                </a:solidFill>
                <a:latin typeface="Inter"/>
                <a:ea typeface="Inter"/>
                <a:cs typeface="Inter"/>
              </a:rPr>
              <a:t>Selected results. Performance varies by brief and media plan.</a:t>
            </a:r>
          </a:p>
        </p:txBody>
      </p:sp>
    </p:spTree>
    <p:extLst>
      <p:ext uri="{BB962C8B-B14F-4D97-AF65-F5344CB8AC3E}">
        <p14:creationId xmlns:p14="http://schemas.microsoft.com/office/powerpoint/2010/main" val="354338588"/>
      </p:ext>
    </p:extLst>
  </p:cSld>
</p:sld>
</file>

<file path=ppt/slides/slide6.xml><?xml version="1.0" encoding="utf-8"?>
<p:sld xmlns:p="http://schemas.openxmlformats.org/presentationml/2006/main">
  <p:cSld>
    <p:bg>
      <p:bgPr>
        <a:solidFill xmlns:a="http://schemas.openxmlformats.org/drawingml/2006/main">
          <a:srgbClr val="111C24"/>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4333d4e4cbc4960"/>
          <a:srcRect xmlns:a="http://schemas.openxmlformats.org/drawingml/2006/main" l="194" t="0" r="194" b="0"/>
          <a:stretch xmlns:a="http://schemas.openxmlformats.org/drawingml/2006/main">
            <a:fillRect l="0" t="0" r="0" b="0"/>
          </a:stretch>
        </p:blipFill>
        <p:spPr>
          <a:xfrm xmlns:a="http://schemas.openxmlformats.org/drawingml/2006/main">
            <a:off x="4791075" y="0"/>
            <a:ext cx="7400925" cy="4181475"/>
          </a:xfrm>
          <a:prstGeom xmlns:a="http://schemas.openxmlformats.org/drawingml/2006/main" prst="rect">
            <a:avLst/>
          </a:prstGeom>
        </p:spPr>
      </p:pic>
      <p:sp>
        <p:nvSpPr>
          <p:cNvPr id="2" name="text-52">
            <a:extLst xmlns:a="http://schemas.openxmlformats.org/drawingml/2006/main">
              <a:ext uri="{FF2B5EF4-FFF2-40B4-BE49-F238E27FC236}">
                <a16:creationId xmlns:a16="http://schemas.microsoft.com/office/drawing/2014/main" id="{C05EFBF6-E09B-46BD-8048-9E8F15EEE47F}"/>
              </a:ext>
            </a:extLst>
          </p:cNvPr>
          <p:cNvSpPr>
            <a:spLocks xmlns:a="http://schemas.openxmlformats.org/drawingml/2006/main" noGrp="1"/>
          </p:cNvSpPr>
          <p:nvPr/>
        </p:nvSpPr>
        <p:spPr>
          <a:xfrm xmlns:a="http://schemas.openxmlformats.org/drawingml/2006/main">
            <a:off x="609600" y="400050"/>
            <a:ext cx="41243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B84A"/>
                </a:solidFill>
                <a:latin typeface="Inter"/>
                <a:ea typeface="Inter"/>
                <a:cs typeface="Inter"/>
              </a:defRPr>
            </a:pPr>
            <a:r>
              <a:rPr sz="1125" b="1">
                <a:solidFill>
                  <a:srgbClr val="00B84A"/>
                </a:solidFill>
                <a:latin typeface="Inter"/>
                <a:ea typeface="Inter"/>
                <a:cs typeface="Inter"/>
              </a:rPr>
              <a:t>SELECTED CAMPAIGN / AUTOMOTIVE</a:t>
            </a:r>
          </a:p>
        </p:txBody>
      </p:sp>
      <p:sp>
        <p:nvSpPr>
          <p:cNvPr id="3" name="text-53">
            <a:extLst xmlns:a="http://schemas.openxmlformats.org/drawingml/2006/main">
              <a:ext uri="{FF2B5EF4-FFF2-40B4-BE49-F238E27FC236}">
                <a16:creationId xmlns:a16="http://schemas.microsoft.com/office/drawing/2014/main" id="{AEABB7FB-0D93-4F17-8FBF-9DEC582FD64F}"/>
              </a:ext>
            </a:extLst>
          </p:cNvPr>
          <p:cNvSpPr>
            <a:spLocks xmlns:a="http://schemas.openxmlformats.org/drawingml/2006/main" noGrp="1"/>
          </p:cNvSpPr>
          <p:nvPr/>
        </p:nvSpPr>
        <p:spPr>
          <a:xfrm xmlns:a="http://schemas.openxmlformats.org/drawingml/2006/main">
            <a:off x="571500" y="914400"/>
            <a:ext cx="443865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275" b="1">
                <a:solidFill>
                  <a:srgbClr val="FFFFFF"/>
                </a:solidFill>
                <a:latin typeface="Manrope"/>
                <a:ea typeface="Manrope"/>
                <a:cs typeface="Manrope"/>
              </a:defRPr>
            </a:pPr>
            <a:r>
              <a:rPr sz="4275" b="1">
                <a:solidFill>
                  <a:srgbClr val="FFFFFF"/>
                </a:solidFill>
                <a:latin typeface="Manrope"/>
                <a:ea typeface="Manrope"/>
                <a:cs typeface="Manrope"/>
              </a:rPr>
              <a:t>SUV launch</a:t>
            </a:r>
          </a:p>
        </p:txBody>
      </p:sp>
      <p:sp>
        <p:nvSpPr>
          <p:cNvPr id="4" name="text-54">
            <a:extLst xmlns:a="http://schemas.openxmlformats.org/drawingml/2006/main">
              <a:ext uri="{FF2B5EF4-FFF2-40B4-BE49-F238E27FC236}">
                <a16:creationId xmlns:a16="http://schemas.microsoft.com/office/drawing/2014/main" id="{7AFE46F0-5E94-4F57-9A2B-2D45E2B53E79}"/>
              </a:ext>
            </a:extLst>
          </p:cNvPr>
          <p:cNvSpPr>
            <a:spLocks xmlns:a="http://schemas.openxmlformats.org/drawingml/2006/main" noGrp="1"/>
          </p:cNvSpPr>
          <p:nvPr/>
        </p:nvSpPr>
        <p:spPr>
          <a:xfrm xmlns:a="http://schemas.openxmlformats.org/drawingml/2006/main">
            <a:off x="609600" y="1752600"/>
            <a:ext cx="40671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950" b="0">
                <a:solidFill>
                  <a:srgbClr val="B6C2C7"/>
                </a:solidFill>
                <a:latin typeface="Inter"/>
                <a:ea typeface="Inter"/>
                <a:cs typeface="Inter"/>
              </a:defRPr>
            </a:pPr>
            <a:r>
              <a:rPr sz="1950" b="0">
                <a:solidFill>
                  <a:srgbClr val="B6C2C7"/>
                </a:solidFill>
                <a:latin typeface="Inter"/>
                <a:ea typeface="Inter"/>
                <a:cs typeface="Inter"/>
              </a:rPr>
              <a:t>For a multicultural audience</a:t>
            </a:r>
          </a:p>
        </p:txBody>
      </p:sp>
      <p:sp>
        <p:nvSpPr>
          <p:cNvPr id="5" name="text-55">
            <a:extLst xmlns:a="http://schemas.openxmlformats.org/drawingml/2006/main">
              <a:ext uri="{FF2B5EF4-FFF2-40B4-BE49-F238E27FC236}">
                <a16:creationId xmlns:a16="http://schemas.microsoft.com/office/drawing/2014/main" id="{3C12F5DD-3F61-4668-87F9-0C710DDAABE4}"/>
              </a:ext>
            </a:extLst>
          </p:cNvPr>
          <p:cNvSpPr>
            <a:spLocks xmlns:a="http://schemas.openxmlformats.org/drawingml/2006/main" noGrp="1"/>
          </p:cNvSpPr>
          <p:nvPr/>
        </p:nvSpPr>
        <p:spPr>
          <a:xfrm xmlns:a="http://schemas.openxmlformats.org/drawingml/2006/main">
            <a:off x="533400" y="2333625"/>
            <a:ext cx="42100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9450" b="1">
                <a:solidFill>
                  <a:srgbClr val="00B84A"/>
                </a:solidFill>
                <a:latin typeface="Manrope"/>
                <a:ea typeface="Manrope"/>
                <a:cs typeface="Manrope"/>
              </a:defRPr>
            </a:pPr>
            <a:r>
              <a:rPr sz="9450" b="1">
                <a:solidFill>
                  <a:srgbClr val="00B84A"/>
                </a:solidFill>
                <a:latin typeface="Manrope"/>
                <a:ea typeface="Manrope"/>
                <a:cs typeface="Manrope"/>
              </a:rPr>
              <a:t>86%</a:t>
            </a:r>
          </a:p>
        </p:txBody>
      </p:sp>
      <p:sp>
        <p:nvSpPr>
          <p:cNvPr id="6" name="text-56">
            <a:extLst xmlns:a="http://schemas.openxmlformats.org/drawingml/2006/main">
              <a:ext uri="{FF2B5EF4-FFF2-40B4-BE49-F238E27FC236}">
                <a16:creationId xmlns:a16="http://schemas.microsoft.com/office/drawing/2014/main" id="{05ADF2CE-6C09-4C66-B689-E77C7541C4EA}"/>
              </a:ext>
            </a:extLst>
          </p:cNvPr>
          <p:cNvSpPr>
            <a:spLocks xmlns:a="http://schemas.openxmlformats.org/drawingml/2006/main" noGrp="1"/>
          </p:cNvSpPr>
          <p:nvPr/>
        </p:nvSpPr>
        <p:spPr>
          <a:xfrm xmlns:a="http://schemas.openxmlformats.org/drawingml/2006/main">
            <a:off x="609600" y="3752850"/>
            <a:ext cx="40576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00" b="0">
                <a:solidFill>
                  <a:srgbClr val="FFFFFF"/>
                </a:solidFill>
                <a:latin typeface="Inter"/>
                <a:ea typeface="Inter"/>
                <a:cs typeface="Inter"/>
              </a:defRPr>
            </a:pPr>
            <a:r>
              <a:rPr sz="2100" b="0">
                <a:solidFill>
                  <a:srgbClr val="FFFFFF"/>
                </a:solidFill>
                <a:latin typeface="Inter"/>
                <a:ea typeface="Inter"/>
                <a:cs typeface="Inter"/>
              </a:rPr>
              <a:t>Video completion rate</a:t>
            </a:r>
          </a:p>
        </p:txBody>
      </p:sp>
      <p:sp>
        <p:nvSpPr>
          <p:cNvPr id="7" name="text-57">
            <a:extLst xmlns:a="http://schemas.openxmlformats.org/drawingml/2006/main">
              <a:ext uri="{FF2B5EF4-FFF2-40B4-BE49-F238E27FC236}">
                <a16:creationId xmlns:a16="http://schemas.microsoft.com/office/drawing/2014/main" id="{E7319328-AB61-4F17-ABD8-6908ACA7C7A8}"/>
              </a:ext>
            </a:extLst>
          </p:cNvPr>
          <p:cNvSpPr>
            <a:spLocks xmlns:a="http://schemas.openxmlformats.org/drawingml/2006/main" noGrp="1"/>
          </p:cNvSpPr>
          <p:nvPr/>
        </p:nvSpPr>
        <p:spPr>
          <a:xfrm xmlns:a="http://schemas.openxmlformats.org/drawingml/2006/main">
            <a:off x="8610600" y="3857625"/>
            <a:ext cx="3124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900" b="0">
                <a:solidFill>
                  <a:srgbClr val="FFFFFF"/>
                </a:solidFill>
                <a:latin typeface="Inter"/>
                <a:ea typeface="Inter"/>
                <a:cs typeface="Inter"/>
              </a:defRPr>
            </a:pPr>
            <a:r>
              <a:rPr sz="900" b="0">
                <a:solidFill>
                  <a:srgbClr val="FFFFFF"/>
                </a:solidFill>
                <a:latin typeface="Inter"/>
                <a:ea typeface="Inter"/>
                <a:cs typeface="Inter"/>
              </a:rPr>
              <a:t>ILLUSTRATIVE CAMPAIGN VISUAL</a:t>
            </a:r>
          </a:p>
        </p:txBody>
      </p:sp>
      <p:sp>
        <p:nvSpPr>
          <p:cNvPr id="8" name="text-58">
            <a:extLst xmlns:a="http://schemas.openxmlformats.org/drawingml/2006/main">
              <a:ext uri="{FF2B5EF4-FFF2-40B4-BE49-F238E27FC236}">
                <a16:creationId xmlns:a16="http://schemas.microsoft.com/office/drawing/2014/main" id="{5D6CB06A-83BC-49FF-8E5D-935D4DBD542B}"/>
              </a:ext>
            </a:extLst>
          </p:cNvPr>
          <p:cNvSpPr>
            <a:spLocks xmlns:a="http://schemas.openxmlformats.org/drawingml/2006/main" noGrp="1"/>
          </p:cNvSpPr>
          <p:nvPr/>
        </p:nvSpPr>
        <p:spPr>
          <a:xfrm xmlns:a="http://schemas.openxmlformats.org/drawingml/2006/main">
            <a:off x="609600" y="4552950"/>
            <a:ext cx="34480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875" b="1">
                <a:solidFill>
                  <a:srgbClr val="FFFFFF"/>
                </a:solidFill>
                <a:latin typeface="Manrope"/>
                <a:ea typeface="Manrope"/>
                <a:cs typeface="Manrope"/>
              </a:defRPr>
            </a:pPr>
            <a:r>
              <a:rPr sz="4875" b="1">
                <a:solidFill>
                  <a:srgbClr val="FFFFFF"/>
                </a:solidFill>
                <a:latin typeface="Manrope"/>
                <a:ea typeface="Manrope"/>
                <a:cs typeface="Manrope"/>
              </a:rPr>
              <a:t>400K+</a:t>
            </a:r>
          </a:p>
        </p:txBody>
      </p:sp>
      <p:sp>
        <p:nvSpPr>
          <p:cNvPr id="9" name="text-59">
            <a:extLst xmlns:a="http://schemas.openxmlformats.org/drawingml/2006/main">
              <a:ext uri="{FF2B5EF4-FFF2-40B4-BE49-F238E27FC236}">
                <a16:creationId xmlns:a16="http://schemas.microsoft.com/office/drawing/2014/main" id="{8F7E889E-84D4-4F18-B7D1-F8C39594313E}"/>
              </a:ext>
            </a:extLst>
          </p:cNvPr>
          <p:cNvSpPr>
            <a:spLocks xmlns:a="http://schemas.openxmlformats.org/drawingml/2006/main" noGrp="1"/>
          </p:cNvSpPr>
          <p:nvPr/>
        </p:nvSpPr>
        <p:spPr>
          <a:xfrm xmlns:a="http://schemas.openxmlformats.org/drawingml/2006/main">
            <a:off x="609600" y="5410200"/>
            <a:ext cx="34480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B6C2C7"/>
                </a:solidFill>
                <a:latin typeface="Inter"/>
                <a:ea typeface="Inter"/>
                <a:cs typeface="Inter"/>
              </a:defRPr>
            </a:pPr>
            <a:r>
              <a:rPr sz="1800" b="0">
                <a:solidFill>
                  <a:srgbClr val="B6C2C7"/>
                </a:solidFill>
                <a:latin typeface="Inter"/>
                <a:ea typeface="Inter"/>
                <a:cs typeface="Inter"/>
              </a:rPr>
              <a:t>Audience reach</a:t>
            </a:r>
          </a:p>
        </p:txBody>
      </p:sp>
      <p:sp>
        <p:nvSpPr>
          <p:cNvPr id="10" name="text-60">
            <a:extLst xmlns:a="http://schemas.openxmlformats.org/drawingml/2006/main">
              <a:ext uri="{FF2B5EF4-FFF2-40B4-BE49-F238E27FC236}">
                <a16:creationId xmlns:a16="http://schemas.microsoft.com/office/drawing/2014/main" id="{99449A84-D8D2-4F97-AB92-588BC34478DA}"/>
              </a:ext>
            </a:extLst>
          </p:cNvPr>
          <p:cNvSpPr>
            <a:spLocks xmlns:a="http://schemas.openxmlformats.org/drawingml/2006/main" noGrp="1"/>
          </p:cNvSpPr>
          <p:nvPr/>
        </p:nvSpPr>
        <p:spPr>
          <a:xfrm xmlns:a="http://schemas.openxmlformats.org/drawingml/2006/main">
            <a:off x="4333875" y="4552950"/>
            <a:ext cx="34480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875" b="1">
                <a:solidFill>
                  <a:srgbClr val="FFFFFF"/>
                </a:solidFill>
                <a:latin typeface="Manrope"/>
                <a:ea typeface="Manrope"/>
                <a:cs typeface="Manrope"/>
              </a:defRPr>
            </a:pPr>
            <a:r>
              <a:rPr sz="4875" b="1">
                <a:solidFill>
                  <a:srgbClr val="FFFFFF"/>
                </a:solidFill>
                <a:latin typeface="Manrope"/>
                <a:ea typeface="Manrope"/>
                <a:cs typeface="Manrope"/>
              </a:rPr>
              <a:t>0.73%</a:t>
            </a:r>
          </a:p>
        </p:txBody>
      </p:sp>
      <p:sp>
        <p:nvSpPr>
          <p:cNvPr id="11" name="text-61">
            <a:extLst xmlns:a="http://schemas.openxmlformats.org/drawingml/2006/main">
              <a:ext uri="{FF2B5EF4-FFF2-40B4-BE49-F238E27FC236}">
                <a16:creationId xmlns:a16="http://schemas.microsoft.com/office/drawing/2014/main" id="{E862CE25-BE39-4054-AB36-EC1B2070AB9B}"/>
              </a:ext>
            </a:extLst>
          </p:cNvPr>
          <p:cNvSpPr>
            <a:spLocks xmlns:a="http://schemas.openxmlformats.org/drawingml/2006/main" noGrp="1"/>
          </p:cNvSpPr>
          <p:nvPr/>
        </p:nvSpPr>
        <p:spPr>
          <a:xfrm xmlns:a="http://schemas.openxmlformats.org/drawingml/2006/main">
            <a:off x="4333875" y="5410200"/>
            <a:ext cx="34480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B6C2C7"/>
                </a:solidFill>
                <a:latin typeface="Inter"/>
                <a:ea typeface="Inter"/>
                <a:cs typeface="Inter"/>
              </a:defRPr>
            </a:pPr>
            <a:r>
              <a:rPr sz="1800" b="0">
                <a:solidFill>
                  <a:srgbClr val="B6C2C7"/>
                </a:solidFill>
                <a:latin typeface="Inter"/>
                <a:ea typeface="Inter"/>
                <a:cs typeface="Inter"/>
              </a:rPr>
              <a:t>Click-through rate</a:t>
            </a:r>
          </a:p>
        </p:txBody>
      </p:sp>
      <p:sp>
        <p:nvSpPr>
          <p:cNvPr id="12" name="text-62">
            <a:extLst xmlns:a="http://schemas.openxmlformats.org/drawingml/2006/main">
              <a:ext uri="{FF2B5EF4-FFF2-40B4-BE49-F238E27FC236}">
                <a16:creationId xmlns:a16="http://schemas.microsoft.com/office/drawing/2014/main" id="{C469507C-B9F7-4E2B-BBA8-45A232A0BD2E}"/>
              </a:ext>
            </a:extLst>
          </p:cNvPr>
          <p:cNvSpPr>
            <a:spLocks xmlns:a="http://schemas.openxmlformats.org/drawingml/2006/main" noGrp="1"/>
          </p:cNvSpPr>
          <p:nvPr/>
        </p:nvSpPr>
        <p:spPr>
          <a:xfrm xmlns:a="http://schemas.openxmlformats.org/drawingml/2006/main">
            <a:off x="8058150" y="4552950"/>
            <a:ext cx="34480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875" b="1">
                <a:solidFill>
                  <a:srgbClr val="FFFFFF"/>
                </a:solidFill>
                <a:latin typeface="Manrope"/>
                <a:ea typeface="Manrope"/>
                <a:cs typeface="Manrope"/>
              </a:defRPr>
            </a:pPr>
            <a:r>
              <a:rPr sz="4875" b="1">
                <a:solidFill>
                  <a:srgbClr val="FFFFFF"/>
                </a:solidFill>
                <a:latin typeface="Manrope"/>
                <a:ea typeface="Manrope"/>
                <a:cs typeface="Manrope"/>
              </a:rPr>
              <a:t>81.23%</a:t>
            </a:r>
          </a:p>
        </p:txBody>
      </p:sp>
      <p:sp>
        <p:nvSpPr>
          <p:cNvPr id="13" name="text-63">
            <a:extLst xmlns:a="http://schemas.openxmlformats.org/drawingml/2006/main">
              <a:ext uri="{FF2B5EF4-FFF2-40B4-BE49-F238E27FC236}">
                <a16:creationId xmlns:a16="http://schemas.microsoft.com/office/drawing/2014/main" id="{5F44C03E-9C83-4909-9C0A-506C618E0456}"/>
              </a:ext>
            </a:extLst>
          </p:cNvPr>
          <p:cNvSpPr>
            <a:spLocks xmlns:a="http://schemas.openxmlformats.org/drawingml/2006/main" noGrp="1"/>
          </p:cNvSpPr>
          <p:nvPr/>
        </p:nvSpPr>
        <p:spPr>
          <a:xfrm xmlns:a="http://schemas.openxmlformats.org/drawingml/2006/main">
            <a:off x="8058150" y="5410200"/>
            <a:ext cx="34480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B6C2C7"/>
                </a:solidFill>
                <a:latin typeface="Inter"/>
                <a:ea typeface="Inter"/>
                <a:cs typeface="Inter"/>
              </a:defRPr>
            </a:pPr>
            <a:r>
              <a:rPr sz="1800" b="0">
                <a:solidFill>
                  <a:srgbClr val="B6C2C7"/>
                </a:solidFill>
                <a:latin typeface="Inter"/>
                <a:ea typeface="Inter"/>
                <a:cs typeface="Inter"/>
              </a:rPr>
              <a:t>Viewability</a:t>
            </a:r>
          </a:p>
        </p:txBody>
      </p:sp>
      <p:sp>
        <p:nvSpPr>
          <p:cNvPr id="14" name="text-64">
            <a:extLst xmlns:a="http://schemas.openxmlformats.org/drawingml/2006/main">
              <a:ext uri="{FF2B5EF4-FFF2-40B4-BE49-F238E27FC236}">
                <a16:creationId xmlns:a16="http://schemas.microsoft.com/office/drawing/2014/main" id="{F484A100-AAB5-40AC-B222-090E68F7D5A7}"/>
              </a:ext>
            </a:extLst>
          </p:cNvPr>
          <p:cNvSpPr>
            <a:spLocks xmlns:a="http://schemas.openxmlformats.org/drawingml/2006/main" noGrp="1"/>
          </p:cNvSpPr>
          <p:nvPr/>
        </p:nvSpPr>
        <p:spPr>
          <a:xfrm xmlns:a="http://schemas.openxmlformats.org/drawingml/2006/main">
            <a:off x="609600" y="6048375"/>
            <a:ext cx="107442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350" b="0">
                <a:solidFill>
                  <a:srgbClr val="B6C2C7"/>
                </a:solidFill>
                <a:latin typeface="Inter"/>
                <a:ea typeface="Inter"/>
                <a:cs typeface="Inter"/>
              </a:defRPr>
            </a:pPr>
            <a:r>
              <a:rPr sz="1350" b="0">
                <a:solidFill>
                  <a:srgbClr val="B6C2C7"/>
                </a:solidFill>
                <a:latin typeface="Inter"/>
                <a:ea typeface="Inter"/>
                <a:cs typeface="Inter"/>
              </a:rPr>
              <a:t>Multicultural targeting and video supported the launch. Metrics describe different aspects of delivery.</a:t>
            </a:r>
          </a:p>
        </p:txBody>
      </p:sp>
    </p:spTree>
    <p:extLst>
      <p:ext uri="{BB962C8B-B14F-4D97-AF65-F5344CB8AC3E}">
        <p14:creationId xmlns:p14="http://schemas.microsoft.com/office/powerpoint/2010/main" val="205859583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9" name="surface-65">
            <a:extLst xmlns:a="http://schemas.openxmlformats.org/drawingml/2006/main">
              <a:ext uri="{FF2B5EF4-FFF2-40B4-BE49-F238E27FC236}">
                <a16:creationId xmlns:a16="http://schemas.microsoft.com/office/drawing/2014/main" id="{F65C814C-8FD7-4116-8077-D3C039232E68}"/>
              </a:ext>
            </a:extLst>
          </p:cNvPr>
          <p:cNvSpPr>
            <a:spLocks xmlns:a="http://schemas.openxmlformats.org/drawingml/2006/main" noGrp="1"/>
          </p:cNvSpPr>
          <p:nvPr/>
        </p:nvSpPr>
        <p:spPr>
          <a:xfrm xmlns:a="http://schemas.openxmlformats.org/drawingml/2006/main">
            <a:off x="0" y="0"/>
            <a:ext cx="3867150" cy="6858000"/>
          </a:xfrm>
          <a:prstGeom xmlns:a="http://schemas.openxmlformats.org/drawingml/2006/main" prst="rect">
            <a:avLst/>
          </a:prstGeom>
          <a:solidFill xmlns:a="http://schemas.openxmlformats.org/drawingml/2006/main">
            <a:srgbClr val="EAF8F0"/>
          </a:solidFill>
          <a:ln xmlns:a="http://schemas.openxmlformats.org/drawingml/2006/main" w="0">
            <a:noFill/>
          </a:ln>
        </p:spPr>
      </p:sp>
      <p:sp>
        <p:nvSpPr>
          <p:cNvPr id="2" name="text-66">
            <a:extLst xmlns:a="http://schemas.openxmlformats.org/drawingml/2006/main">
              <a:ext uri="{FF2B5EF4-FFF2-40B4-BE49-F238E27FC236}">
                <a16:creationId xmlns:a16="http://schemas.microsoft.com/office/drawing/2014/main" id="{662B98FD-0B31-4C3D-88E1-C211497EEBA6}"/>
              </a:ext>
            </a:extLst>
          </p:cNvPr>
          <p:cNvSpPr>
            <a:spLocks xmlns:a="http://schemas.openxmlformats.org/drawingml/2006/main" noGrp="1"/>
          </p:cNvSpPr>
          <p:nvPr/>
        </p:nvSpPr>
        <p:spPr>
          <a:xfrm xmlns:a="http://schemas.openxmlformats.org/drawingml/2006/main">
            <a:off x="609600" y="447675"/>
            <a:ext cx="2952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INDUSTRIES</a:t>
            </a:r>
          </a:p>
        </p:txBody>
      </p:sp>
      <p:sp>
        <p:nvSpPr>
          <p:cNvPr id="3" name="text-67">
            <a:extLst xmlns:a="http://schemas.openxmlformats.org/drawingml/2006/main">
              <a:ext uri="{FF2B5EF4-FFF2-40B4-BE49-F238E27FC236}">
                <a16:creationId xmlns:a16="http://schemas.microsoft.com/office/drawing/2014/main" id="{B956A556-AD89-4561-ABD5-368C4120C5FB}"/>
              </a:ext>
            </a:extLst>
          </p:cNvPr>
          <p:cNvSpPr>
            <a:spLocks xmlns:a="http://schemas.openxmlformats.org/drawingml/2006/main" noGrp="1"/>
          </p:cNvSpPr>
          <p:nvPr/>
        </p:nvSpPr>
        <p:spPr>
          <a:xfrm xmlns:a="http://schemas.openxmlformats.org/drawingml/2006/main">
            <a:off x="571500" y="1743075"/>
            <a:ext cx="3228975" cy="1647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600" b="1">
                <a:solidFill>
                  <a:srgbClr val="111C24"/>
                </a:solidFill>
                <a:latin typeface="Manrope"/>
                <a:ea typeface="Manrope"/>
                <a:cs typeface="Manrope"/>
              </a:defRPr>
            </a:pPr>
            <a:r>
              <a:rPr sz="3600" b="1">
                <a:solidFill>
                  <a:srgbClr val="111C24"/>
                </a:solidFill>
                <a:latin typeface="Manrope"/>
                <a:ea typeface="Manrope"/>
                <a:cs typeface="Manrope"/>
              </a:rPr>
              <a:t>Sector</a:t>
            </a:r>
          </a:p>
          <a:p xmlns:a="http://schemas.openxmlformats.org/drawingml/2006/main">
            <a:pPr algn="l">
              <a:lnSpc>
                <a:spcPct val="102000"/>
              </a:lnSpc>
              <a:buNone/>
              <a:defRPr sz="3600" b="1">
                <a:solidFill>
                  <a:srgbClr val="111C24"/>
                </a:solidFill>
                <a:latin typeface="Manrope"/>
                <a:ea typeface="Manrope"/>
                <a:cs typeface="Manrope"/>
              </a:defRPr>
            </a:pPr>
            <a:r>
              <a:rPr sz="3600" b="1">
                <a:solidFill>
                  <a:srgbClr val="111C24"/>
                </a:solidFill>
                <a:latin typeface="Manrope"/>
                <a:ea typeface="Manrope"/>
                <a:cs typeface="Manrope"/>
              </a:rPr>
              <a:t>perspectives</a:t>
            </a:r>
          </a:p>
        </p:txBody>
      </p:sp>
      <p:sp>
        <p:nvSpPr>
          <p:cNvPr id="4" name="text-68">
            <a:extLst xmlns:a="http://schemas.openxmlformats.org/drawingml/2006/main">
              <a:ext uri="{FF2B5EF4-FFF2-40B4-BE49-F238E27FC236}">
                <a16:creationId xmlns:a16="http://schemas.microsoft.com/office/drawing/2014/main" id="{68195389-3C28-4DA6-84B6-5937C2E85560}"/>
              </a:ext>
            </a:extLst>
          </p:cNvPr>
          <p:cNvSpPr>
            <a:spLocks xmlns:a="http://schemas.openxmlformats.org/drawingml/2006/main" noGrp="1"/>
          </p:cNvSpPr>
          <p:nvPr/>
        </p:nvSpPr>
        <p:spPr>
          <a:xfrm xmlns:a="http://schemas.openxmlformats.org/drawingml/2006/main">
            <a:off x="609600" y="4191000"/>
            <a:ext cx="2676525" cy="1457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025" b="0">
                <a:solidFill>
                  <a:srgbClr val="667078"/>
                </a:solidFill>
                <a:latin typeface="Inter"/>
                <a:ea typeface="Inter"/>
                <a:cs typeface="Inter"/>
              </a:defRPr>
            </a:pPr>
            <a:r>
              <a:rPr sz="2025" b="0">
                <a:solidFill>
                  <a:srgbClr val="667078"/>
                </a:solidFill>
                <a:latin typeface="Inter"/>
                <a:ea typeface="Inter"/>
                <a:cs typeface="Inter"/>
              </a:rPr>
              <a:t>Campaigns shaped around the audience, category and commercial objective.</a:t>
            </a:r>
          </a:p>
        </p:txBody>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0cbeffbbafb54cdf"/>
          <a:stretch xmlns:a="http://schemas.openxmlformats.org/drawingml/2006/main"/>
        </p:blipFill>
        <p:spPr>
          <a:xfrm xmlns:a="http://schemas.openxmlformats.org/drawingml/2006/main">
            <a:off x="4362450" y="695325"/>
            <a:ext cx="381000" cy="381000"/>
          </a:xfrm>
          <a:prstGeom xmlns:a="http://schemas.openxmlformats.org/drawingml/2006/main" prst="rect">
            <a:avLst/>
          </a:prstGeom>
        </p:spPr>
      </p:pic>
      <p:sp>
        <p:nvSpPr>
          <p:cNvPr id="6" name="text-69">
            <a:extLst xmlns:a="http://schemas.openxmlformats.org/drawingml/2006/main">
              <a:ext uri="{FF2B5EF4-FFF2-40B4-BE49-F238E27FC236}">
                <a16:creationId xmlns:a16="http://schemas.microsoft.com/office/drawing/2014/main" id="{D650588F-9A60-4EAF-AB28-B6CE2CC0836C}"/>
              </a:ext>
            </a:extLst>
          </p:cNvPr>
          <p:cNvSpPr>
            <a:spLocks xmlns:a="http://schemas.openxmlformats.org/drawingml/2006/main" noGrp="1"/>
          </p:cNvSpPr>
          <p:nvPr/>
        </p:nvSpPr>
        <p:spPr>
          <a:xfrm xmlns:a="http://schemas.openxmlformats.org/drawingml/2006/main">
            <a:off x="4962525" y="657225"/>
            <a:ext cx="29241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75" b="1">
                <a:solidFill>
                  <a:srgbClr val="111C24"/>
                </a:solidFill>
                <a:latin typeface="Manrope"/>
                <a:ea typeface="Manrope"/>
                <a:cs typeface="Manrope"/>
              </a:defRPr>
            </a:pPr>
            <a:r>
              <a:rPr sz="2175" b="1">
                <a:solidFill>
                  <a:srgbClr val="111C24"/>
                </a:solidFill>
                <a:latin typeface="Manrope"/>
                <a:ea typeface="Manrope"/>
                <a:cs typeface="Manrope"/>
              </a:rPr>
              <a:t>Food &amp;</a:t>
            </a:r>
          </a:p>
          <a:p xmlns:a="http://schemas.openxmlformats.org/drawingml/2006/main">
            <a:pPr algn="l">
              <a:lnSpc>
                <a:spcPct val="102000"/>
              </a:lnSpc>
              <a:buNone/>
              <a:defRPr sz="2175" b="1">
                <a:solidFill>
                  <a:srgbClr val="111C24"/>
                </a:solidFill>
                <a:latin typeface="Manrope"/>
                <a:ea typeface="Manrope"/>
                <a:cs typeface="Manrope"/>
              </a:defRPr>
            </a:pPr>
            <a:r>
              <a:rPr sz="2175" b="1">
                <a:solidFill>
                  <a:srgbClr val="111C24"/>
                </a:solidFill>
                <a:latin typeface="Manrope"/>
                <a:ea typeface="Manrope"/>
                <a:cs typeface="Manrope"/>
              </a:rPr>
              <a:t>hospitality</a:t>
            </a:r>
          </a:p>
        </p:txBody>
      </p:sp>
      <p:sp>
        <p:nvSpPr>
          <p:cNvPr id="7" name="surface-70">
            <a:extLst xmlns:a="http://schemas.openxmlformats.org/drawingml/2006/main">
              <a:ext uri="{FF2B5EF4-FFF2-40B4-BE49-F238E27FC236}">
                <a16:creationId xmlns:a16="http://schemas.microsoft.com/office/drawing/2014/main" id="{257CC3C7-165A-4C47-A98A-08303B65C446}"/>
              </a:ext>
            </a:extLst>
          </p:cNvPr>
          <p:cNvSpPr>
            <a:spLocks xmlns:a="http://schemas.openxmlformats.org/drawingml/2006/main" noGrp="1"/>
          </p:cNvSpPr>
          <p:nvPr/>
        </p:nvSpPr>
        <p:spPr>
          <a:xfrm xmlns:a="http://schemas.openxmlformats.org/drawingml/2006/main">
            <a:off x="4362450" y="1771650"/>
            <a:ext cx="3305175" cy="9525"/>
          </a:xfrm>
          <a:prstGeom xmlns:a="http://schemas.openxmlformats.org/drawingml/2006/main" prst="rect">
            <a:avLst/>
          </a:prstGeom>
          <a:solidFill xmlns:a="http://schemas.openxmlformats.org/drawingml/2006/main">
            <a:srgbClr val="DDE3E0"/>
          </a:solidFill>
          <a:ln xmlns:a="http://schemas.openxmlformats.org/drawingml/2006/main" w="0">
            <a:noFill/>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5b001514907b4ecd"/>
          <a:stretch xmlns:a="http://schemas.openxmlformats.org/drawingml/2006/main"/>
        </p:blipFill>
        <p:spPr>
          <a:xfrm xmlns:a="http://schemas.openxmlformats.org/drawingml/2006/main">
            <a:off x="8248650" y="695325"/>
            <a:ext cx="381000" cy="381000"/>
          </a:xfrm>
          <a:prstGeom xmlns:a="http://schemas.openxmlformats.org/drawingml/2006/main" prst="rect">
            <a:avLst/>
          </a:prstGeom>
        </p:spPr>
      </p:pic>
      <p:sp>
        <p:nvSpPr>
          <p:cNvPr id="9" name="text-71">
            <a:extLst xmlns:a="http://schemas.openxmlformats.org/drawingml/2006/main">
              <a:ext uri="{FF2B5EF4-FFF2-40B4-BE49-F238E27FC236}">
                <a16:creationId xmlns:a16="http://schemas.microsoft.com/office/drawing/2014/main" id="{2E392275-E12C-4D7B-B83F-5DD1B19E5E85}"/>
              </a:ext>
            </a:extLst>
          </p:cNvPr>
          <p:cNvSpPr>
            <a:spLocks xmlns:a="http://schemas.openxmlformats.org/drawingml/2006/main" noGrp="1"/>
          </p:cNvSpPr>
          <p:nvPr/>
        </p:nvSpPr>
        <p:spPr>
          <a:xfrm xmlns:a="http://schemas.openxmlformats.org/drawingml/2006/main">
            <a:off x="8848725" y="657225"/>
            <a:ext cx="29241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75" b="1">
                <a:solidFill>
                  <a:srgbClr val="111C24"/>
                </a:solidFill>
                <a:latin typeface="Manrope"/>
                <a:ea typeface="Manrope"/>
                <a:cs typeface="Manrope"/>
              </a:defRPr>
            </a:pPr>
            <a:r>
              <a:rPr sz="2175" b="1">
                <a:solidFill>
                  <a:srgbClr val="111C24"/>
                </a:solidFill>
                <a:latin typeface="Manrope"/>
                <a:ea typeface="Manrope"/>
                <a:cs typeface="Manrope"/>
              </a:rPr>
              <a:t>Automotive</a:t>
            </a:r>
          </a:p>
        </p:txBody>
      </p:sp>
      <p:sp>
        <p:nvSpPr>
          <p:cNvPr id="10" name="surface-72">
            <a:extLst xmlns:a="http://schemas.openxmlformats.org/drawingml/2006/main">
              <a:ext uri="{FF2B5EF4-FFF2-40B4-BE49-F238E27FC236}">
                <a16:creationId xmlns:a16="http://schemas.microsoft.com/office/drawing/2014/main" id="{3C218ADC-A6CA-4C79-985A-5B9C67B59B58}"/>
              </a:ext>
            </a:extLst>
          </p:cNvPr>
          <p:cNvSpPr>
            <a:spLocks xmlns:a="http://schemas.openxmlformats.org/drawingml/2006/main" noGrp="1"/>
          </p:cNvSpPr>
          <p:nvPr/>
        </p:nvSpPr>
        <p:spPr>
          <a:xfrm xmlns:a="http://schemas.openxmlformats.org/drawingml/2006/main">
            <a:off x="8248650" y="1771650"/>
            <a:ext cx="3305175" cy="9525"/>
          </a:xfrm>
          <a:prstGeom xmlns:a="http://schemas.openxmlformats.org/drawingml/2006/main" prst="rect">
            <a:avLst/>
          </a:prstGeom>
          <a:solidFill xmlns:a="http://schemas.openxmlformats.org/drawingml/2006/main">
            <a:srgbClr val="DDE3E0"/>
          </a:solidFill>
          <a:ln xmlns:a="http://schemas.openxmlformats.org/drawingml/2006/main" w="0">
            <a:noFill/>
          </a:ln>
        </p:spPr>
      </p:sp>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23e67719e09d4150"/>
          <a:stretch xmlns:a="http://schemas.openxmlformats.org/drawingml/2006/main"/>
        </p:blipFill>
        <p:spPr>
          <a:xfrm xmlns:a="http://schemas.openxmlformats.org/drawingml/2006/main">
            <a:off x="4362450" y="2124075"/>
            <a:ext cx="381000" cy="381000"/>
          </a:xfrm>
          <a:prstGeom xmlns:a="http://schemas.openxmlformats.org/drawingml/2006/main" prst="rect">
            <a:avLst/>
          </a:prstGeom>
        </p:spPr>
      </p:pic>
      <p:sp>
        <p:nvSpPr>
          <p:cNvPr id="12" name="text-73">
            <a:extLst xmlns:a="http://schemas.openxmlformats.org/drawingml/2006/main">
              <a:ext uri="{FF2B5EF4-FFF2-40B4-BE49-F238E27FC236}">
                <a16:creationId xmlns:a16="http://schemas.microsoft.com/office/drawing/2014/main" id="{F248B94E-8AF1-4E7E-9BFD-A73C4590FA58}"/>
              </a:ext>
            </a:extLst>
          </p:cNvPr>
          <p:cNvSpPr>
            <a:spLocks xmlns:a="http://schemas.openxmlformats.org/drawingml/2006/main" noGrp="1"/>
          </p:cNvSpPr>
          <p:nvPr/>
        </p:nvSpPr>
        <p:spPr>
          <a:xfrm xmlns:a="http://schemas.openxmlformats.org/drawingml/2006/main">
            <a:off x="4962525" y="2085975"/>
            <a:ext cx="29241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75" b="1">
                <a:solidFill>
                  <a:srgbClr val="111C24"/>
                </a:solidFill>
                <a:latin typeface="Manrope"/>
                <a:ea typeface="Manrope"/>
                <a:cs typeface="Manrope"/>
              </a:defRPr>
            </a:pPr>
            <a:r>
              <a:rPr sz="2175" b="1">
                <a:solidFill>
                  <a:srgbClr val="111C24"/>
                </a:solidFill>
                <a:latin typeface="Manrope"/>
                <a:ea typeface="Manrope"/>
                <a:cs typeface="Manrope"/>
              </a:rPr>
              <a:t>Real estate</a:t>
            </a:r>
          </a:p>
        </p:txBody>
      </p:sp>
      <p:sp>
        <p:nvSpPr>
          <p:cNvPr id="13" name="surface-74">
            <a:extLst xmlns:a="http://schemas.openxmlformats.org/drawingml/2006/main">
              <a:ext uri="{FF2B5EF4-FFF2-40B4-BE49-F238E27FC236}">
                <a16:creationId xmlns:a16="http://schemas.microsoft.com/office/drawing/2014/main" id="{036AA80D-549C-4271-9077-30C14526C4A3}"/>
              </a:ext>
            </a:extLst>
          </p:cNvPr>
          <p:cNvSpPr>
            <a:spLocks xmlns:a="http://schemas.openxmlformats.org/drawingml/2006/main" noGrp="1"/>
          </p:cNvSpPr>
          <p:nvPr/>
        </p:nvSpPr>
        <p:spPr>
          <a:xfrm xmlns:a="http://schemas.openxmlformats.org/drawingml/2006/main">
            <a:off x="4362450" y="3200400"/>
            <a:ext cx="3305175" cy="9525"/>
          </a:xfrm>
          <a:prstGeom xmlns:a="http://schemas.openxmlformats.org/drawingml/2006/main" prst="rect">
            <a:avLst/>
          </a:prstGeom>
          <a:solidFill xmlns:a="http://schemas.openxmlformats.org/drawingml/2006/main">
            <a:srgbClr val="DDE3E0"/>
          </a:solidFill>
          <a:ln xmlns:a="http://schemas.openxmlformats.org/drawingml/2006/main" w="0">
            <a:noFill/>
          </a:ln>
        </p:spPr>
      </p:sp>
      <p:pic>
        <p:nvPicPr>
          <p:cNvPr id="42" name=""/>
          <p:cNvPicPr>
            <a:picLocks xmlns:a="http://schemas.openxmlformats.org/drawingml/2006/main" noChangeAspect="1"/>
          </p:cNvPicPr>
          <p:nvPr/>
        </p:nvPicPr>
        <p:blipFill>
          <a:blip xmlns:r="http://schemas.openxmlformats.org/officeDocument/2006/relationships" xmlns:a="http://schemas.openxmlformats.org/drawingml/2006/main" r:embed="R3d15820abc8d4bb5"/>
          <a:stretch xmlns:a="http://schemas.openxmlformats.org/drawingml/2006/main"/>
        </p:blipFill>
        <p:spPr>
          <a:xfrm xmlns:a="http://schemas.openxmlformats.org/drawingml/2006/main">
            <a:off x="8248650" y="2124075"/>
            <a:ext cx="381000" cy="381000"/>
          </a:xfrm>
          <a:prstGeom xmlns:a="http://schemas.openxmlformats.org/drawingml/2006/main" prst="rect">
            <a:avLst/>
          </a:prstGeom>
        </p:spPr>
      </p:pic>
      <p:sp>
        <p:nvSpPr>
          <p:cNvPr id="15" name="text-75">
            <a:extLst xmlns:a="http://schemas.openxmlformats.org/drawingml/2006/main">
              <a:ext uri="{FF2B5EF4-FFF2-40B4-BE49-F238E27FC236}">
                <a16:creationId xmlns:a16="http://schemas.microsoft.com/office/drawing/2014/main" id="{8210681D-0F71-4BE7-88F7-EB0FD3798735}"/>
              </a:ext>
            </a:extLst>
          </p:cNvPr>
          <p:cNvSpPr>
            <a:spLocks xmlns:a="http://schemas.openxmlformats.org/drawingml/2006/main" noGrp="1"/>
          </p:cNvSpPr>
          <p:nvPr/>
        </p:nvSpPr>
        <p:spPr>
          <a:xfrm xmlns:a="http://schemas.openxmlformats.org/drawingml/2006/main">
            <a:off x="8848725" y="2085975"/>
            <a:ext cx="29241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75" b="1">
                <a:solidFill>
                  <a:srgbClr val="111C24"/>
                </a:solidFill>
                <a:latin typeface="Manrope"/>
                <a:ea typeface="Manrope"/>
                <a:cs typeface="Manrope"/>
              </a:defRPr>
            </a:pPr>
            <a:r>
              <a:rPr sz="2175" b="1">
                <a:solidFill>
                  <a:srgbClr val="111C24"/>
                </a:solidFill>
                <a:latin typeface="Manrope"/>
                <a:ea typeface="Manrope"/>
                <a:cs typeface="Manrope"/>
              </a:rPr>
              <a:t>Education</a:t>
            </a:r>
          </a:p>
        </p:txBody>
      </p:sp>
      <p:sp>
        <p:nvSpPr>
          <p:cNvPr id="16" name="surface-76">
            <a:extLst xmlns:a="http://schemas.openxmlformats.org/drawingml/2006/main">
              <a:ext uri="{FF2B5EF4-FFF2-40B4-BE49-F238E27FC236}">
                <a16:creationId xmlns:a16="http://schemas.microsoft.com/office/drawing/2014/main" id="{4F7DDE24-A4A1-4436-8ABD-46C62DF2D12F}"/>
              </a:ext>
            </a:extLst>
          </p:cNvPr>
          <p:cNvSpPr>
            <a:spLocks xmlns:a="http://schemas.openxmlformats.org/drawingml/2006/main" noGrp="1"/>
          </p:cNvSpPr>
          <p:nvPr/>
        </p:nvSpPr>
        <p:spPr>
          <a:xfrm xmlns:a="http://schemas.openxmlformats.org/drawingml/2006/main">
            <a:off x="8248650" y="3200400"/>
            <a:ext cx="3305175" cy="9525"/>
          </a:xfrm>
          <a:prstGeom xmlns:a="http://schemas.openxmlformats.org/drawingml/2006/main" prst="rect">
            <a:avLst/>
          </a:prstGeom>
          <a:solidFill xmlns:a="http://schemas.openxmlformats.org/drawingml/2006/main">
            <a:srgbClr val="DDE3E0"/>
          </a:solidFill>
          <a:ln xmlns:a="http://schemas.openxmlformats.org/drawingml/2006/main" w="0">
            <a:noFill/>
          </a:ln>
        </p:spPr>
      </p:sp>
      <p:pic>
        <p:nvPicPr>
          <p:cNvPr id="45" name=""/>
          <p:cNvPicPr>
            <a:picLocks xmlns:a="http://schemas.openxmlformats.org/drawingml/2006/main" noChangeAspect="1"/>
          </p:cNvPicPr>
          <p:nvPr/>
        </p:nvPicPr>
        <p:blipFill>
          <a:blip xmlns:r="http://schemas.openxmlformats.org/officeDocument/2006/relationships" xmlns:a="http://schemas.openxmlformats.org/drawingml/2006/main" r:embed="Rd6c99fc7aae74f83"/>
          <a:stretch xmlns:a="http://schemas.openxmlformats.org/drawingml/2006/main"/>
        </p:blipFill>
        <p:spPr>
          <a:xfrm xmlns:a="http://schemas.openxmlformats.org/drawingml/2006/main">
            <a:off x="4362450" y="3552825"/>
            <a:ext cx="381000" cy="381000"/>
          </a:xfrm>
          <a:prstGeom xmlns:a="http://schemas.openxmlformats.org/drawingml/2006/main" prst="rect">
            <a:avLst/>
          </a:prstGeom>
        </p:spPr>
      </p:pic>
      <p:sp>
        <p:nvSpPr>
          <p:cNvPr id="18" name="text-77">
            <a:extLst xmlns:a="http://schemas.openxmlformats.org/drawingml/2006/main">
              <a:ext uri="{FF2B5EF4-FFF2-40B4-BE49-F238E27FC236}">
                <a16:creationId xmlns:a16="http://schemas.microsoft.com/office/drawing/2014/main" id="{B84DBE06-7BA4-4077-9AAE-FF5D98FDABBC}"/>
              </a:ext>
            </a:extLst>
          </p:cNvPr>
          <p:cNvSpPr>
            <a:spLocks xmlns:a="http://schemas.openxmlformats.org/drawingml/2006/main" noGrp="1"/>
          </p:cNvSpPr>
          <p:nvPr/>
        </p:nvSpPr>
        <p:spPr>
          <a:xfrm xmlns:a="http://schemas.openxmlformats.org/drawingml/2006/main">
            <a:off x="4962525" y="3514725"/>
            <a:ext cx="29241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75" b="1">
                <a:solidFill>
                  <a:srgbClr val="111C24"/>
                </a:solidFill>
                <a:latin typeface="Manrope"/>
                <a:ea typeface="Manrope"/>
                <a:cs typeface="Manrope"/>
              </a:defRPr>
            </a:pPr>
            <a:r>
              <a:rPr sz="2175" b="1">
                <a:solidFill>
                  <a:srgbClr val="111C24"/>
                </a:solidFill>
                <a:latin typeface="Manrope"/>
                <a:ea typeface="Manrope"/>
                <a:cs typeface="Manrope"/>
              </a:rPr>
              <a:t>Retail &amp;</a:t>
            </a:r>
          </a:p>
          <a:p xmlns:a="http://schemas.openxmlformats.org/drawingml/2006/main">
            <a:pPr algn="l">
              <a:lnSpc>
                <a:spcPct val="102000"/>
              </a:lnSpc>
              <a:buNone/>
              <a:defRPr sz="2175" b="1">
                <a:solidFill>
                  <a:srgbClr val="111C24"/>
                </a:solidFill>
                <a:latin typeface="Manrope"/>
                <a:ea typeface="Manrope"/>
                <a:cs typeface="Manrope"/>
              </a:defRPr>
            </a:pPr>
            <a:r>
              <a:rPr sz="2175" b="1">
                <a:solidFill>
                  <a:srgbClr val="111C24"/>
                </a:solidFill>
                <a:latin typeface="Manrope"/>
                <a:ea typeface="Manrope"/>
                <a:cs typeface="Manrope"/>
              </a:rPr>
              <a:t>eCommerce</a:t>
            </a:r>
          </a:p>
        </p:txBody>
      </p:sp>
      <p:sp>
        <p:nvSpPr>
          <p:cNvPr id="19" name="surface-78">
            <a:extLst xmlns:a="http://schemas.openxmlformats.org/drawingml/2006/main">
              <a:ext uri="{FF2B5EF4-FFF2-40B4-BE49-F238E27FC236}">
                <a16:creationId xmlns:a16="http://schemas.microsoft.com/office/drawing/2014/main" id="{21F33939-E6CE-498E-89A5-A804782FBE75}"/>
              </a:ext>
            </a:extLst>
          </p:cNvPr>
          <p:cNvSpPr>
            <a:spLocks xmlns:a="http://schemas.openxmlformats.org/drawingml/2006/main" noGrp="1"/>
          </p:cNvSpPr>
          <p:nvPr/>
        </p:nvSpPr>
        <p:spPr>
          <a:xfrm xmlns:a="http://schemas.openxmlformats.org/drawingml/2006/main">
            <a:off x="4362450" y="4629150"/>
            <a:ext cx="3305175" cy="9525"/>
          </a:xfrm>
          <a:prstGeom xmlns:a="http://schemas.openxmlformats.org/drawingml/2006/main" prst="rect">
            <a:avLst/>
          </a:prstGeom>
          <a:solidFill xmlns:a="http://schemas.openxmlformats.org/drawingml/2006/main">
            <a:srgbClr val="DDE3E0"/>
          </a:solidFill>
          <a:ln xmlns:a="http://schemas.openxmlformats.org/drawingml/2006/main" w="0">
            <a:noFill/>
          </a:ln>
        </p:spPr>
      </p:sp>
      <p:pic>
        <p:nvPicPr>
          <p:cNvPr id="48" name=""/>
          <p:cNvPicPr>
            <a:picLocks xmlns:a="http://schemas.openxmlformats.org/drawingml/2006/main" noChangeAspect="1"/>
          </p:cNvPicPr>
          <p:nvPr/>
        </p:nvPicPr>
        <p:blipFill>
          <a:blip xmlns:r="http://schemas.openxmlformats.org/officeDocument/2006/relationships" xmlns:a="http://schemas.openxmlformats.org/drawingml/2006/main" r:embed="Rf37bc5b9ca2f42db"/>
          <a:stretch xmlns:a="http://schemas.openxmlformats.org/drawingml/2006/main"/>
        </p:blipFill>
        <p:spPr>
          <a:xfrm xmlns:a="http://schemas.openxmlformats.org/drawingml/2006/main">
            <a:off x="8248650" y="3552825"/>
            <a:ext cx="381000" cy="381000"/>
          </a:xfrm>
          <a:prstGeom xmlns:a="http://schemas.openxmlformats.org/drawingml/2006/main" prst="rect">
            <a:avLst/>
          </a:prstGeom>
        </p:spPr>
      </p:pic>
      <p:sp>
        <p:nvSpPr>
          <p:cNvPr id="21" name="text-79">
            <a:extLst xmlns:a="http://schemas.openxmlformats.org/drawingml/2006/main">
              <a:ext uri="{FF2B5EF4-FFF2-40B4-BE49-F238E27FC236}">
                <a16:creationId xmlns:a16="http://schemas.microsoft.com/office/drawing/2014/main" id="{9867E57F-F077-4B6A-A8E5-3C56305693E5}"/>
              </a:ext>
            </a:extLst>
          </p:cNvPr>
          <p:cNvSpPr>
            <a:spLocks xmlns:a="http://schemas.openxmlformats.org/drawingml/2006/main" noGrp="1"/>
          </p:cNvSpPr>
          <p:nvPr/>
        </p:nvSpPr>
        <p:spPr>
          <a:xfrm xmlns:a="http://schemas.openxmlformats.org/drawingml/2006/main">
            <a:off x="8848725" y="3514725"/>
            <a:ext cx="29241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75" b="1">
                <a:solidFill>
                  <a:srgbClr val="111C24"/>
                </a:solidFill>
                <a:latin typeface="Manrope"/>
                <a:ea typeface="Manrope"/>
                <a:cs typeface="Manrope"/>
              </a:defRPr>
            </a:pPr>
            <a:r>
              <a:rPr sz="2175" b="1">
                <a:solidFill>
                  <a:srgbClr val="111C24"/>
                </a:solidFill>
                <a:latin typeface="Manrope"/>
                <a:ea typeface="Manrope"/>
                <a:cs typeface="Manrope"/>
              </a:rPr>
              <a:t>Financial</a:t>
            </a:r>
          </a:p>
          <a:p xmlns:a="http://schemas.openxmlformats.org/drawingml/2006/main">
            <a:pPr algn="l">
              <a:lnSpc>
                <a:spcPct val="102000"/>
              </a:lnSpc>
              <a:buNone/>
              <a:defRPr sz="2175" b="1">
                <a:solidFill>
                  <a:srgbClr val="111C24"/>
                </a:solidFill>
                <a:latin typeface="Manrope"/>
                <a:ea typeface="Manrope"/>
                <a:cs typeface="Manrope"/>
              </a:defRPr>
            </a:pPr>
            <a:r>
              <a:rPr sz="2175" b="1">
                <a:solidFill>
                  <a:srgbClr val="111C24"/>
                </a:solidFill>
                <a:latin typeface="Manrope"/>
                <a:ea typeface="Manrope"/>
                <a:cs typeface="Manrope"/>
              </a:rPr>
              <a:t>services</a:t>
            </a:r>
          </a:p>
        </p:txBody>
      </p:sp>
      <p:sp>
        <p:nvSpPr>
          <p:cNvPr id="22" name="surface-80">
            <a:extLst xmlns:a="http://schemas.openxmlformats.org/drawingml/2006/main">
              <a:ext uri="{FF2B5EF4-FFF2-40B4-BE49-F238E27FC236}">
                <a16:creationId xmlns:a16="http://schemas.microsoft.com/office/drawing/2014/main" id="{0005B6C9-5C04-4DE2-B975-316A4BEC63E8}"/>
              </a:ext>
            </a:extLst>
          </p:cNvPr>
          <p:cNvSpPr>
            <a:spLocks xmlns:a="http://schemas.openxmlformats.org/drawingml/2006/main" noGrp="1"/>
          </p:cNvSpPr>
          <p:nvPr/>
        </p:nvSpPr>
        <p:spPr>
          <a:xfrm xmlns:a="http://schemas.openxmlformats.org/drawingml/2006/main">
            <a:off x="8248650" y="4629150"/>
            <a:ext cx="3305175" cy="9525"/>
          </a:xfrm>
          <a:prstGeom xmlns:a="http://schemas.openxmlformats.org/drawingml/2006/main" prst="rect">
            <a:avLst/>
          </a:prstGeom>
          <a:solidFill xmlns:a="http://schemas.openxmlformats.org/drawingml/2006/main">
            <a:srgbClr val="DDE3E0"/>
          </a:solidFill>
          <a:ln xmlns:a="http://schemas.openxmlformats.org/drawingml/2006/main" w="0">
            <a:noFill/>
          </a:ln>
        </p:spPr>
      </p:sp>
      <p:pic>
        <p:nvPicPr>
          <p:cNvPr id="51" name=""/>
          <p:cNvPicPr>
            <a:picLocks xmlns:a="http://schemas.openxmlformats.org/drawingml/2006/main" noChangeAspect="1"/>
          </p:cNvPicPr>
          <p:nvPr/>
        </p:nvPicPr>
        <p:blipFill>
          <a:blip xmlns:r="http://schemas.openxmlformats.org/officeDocument/2006/relationships" xmlns:a="http://schemas.openxmlformats.org/drawingml/2006/main" r:embed="R3a7546f98b624248"/>
          <a:stretch xmlns:a="http://schemas.openxmlformats.org/drawingml/2006/main"/>
        </p:blipFill>
        <p:spPr>
          <a:xfrm xmlns:a="http://schemas.openxmlformats.org/drawingml/2006/main">
            <a:off x="4362450" y="4981575"/>
            <a:ext cx="381000" cy="381000"/>
          </a:xfrm>
          <a:prstGeom xmlns:a="http://schemas.openxmlformats.org/drawingml/2006/main" prst="rect">
            <a:avLst/>
          </a:prstGeom>
        </p:spPr>
      </p:pic>
      <p:sp>
        <p:nvSpPr>
          <p:cNvPr id="24" name="text-81">
            <a:extLst xmlns:a="http://schemas.openxmlformats.org/drawingml/2006/main">
              <a:ext uri="{FF2B5EF4-FFF2-40B4-BE49-F238E27FC236}">
                <a16:creationId xmlns:a16="http://schemas.microsoft.com/office/drawing/2014/main" id="{E17257DF-0974-4AB6-88FF-D8548534A48F}"/>
              </a:ext>
            </a:extLst>
          </p:cNvPr>
          <p:cNvSpPr>
            <a:spLocks xmlns:a="http://schemas.openxmlformats.org/drawingml/2006/main" noGrp="1"/>
          </p:cNvSpPr>
          <p:nvPr/>
        </p:nvSpPr>
        <p:spPr>
          <a:xfrm xmlns:a="http://schemas.openxmlformats.org/drawingml/2006/main">
            <a:off x="4962525" y="4943475"/>
            <a:ext cx="29241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75" b="1">
                <a:solidFill>
                  <a:srgbClr val="111C24"/>
                </a:solidFill>
                <a:latin typeface="Manrope"/>
                <a:ea typeface="Manrope"/>
                <a:cs typeface="Manrope"/>
              </a:defRPr>
            </a:pPr>
            <a:r>
              <a:rPr sz="2175" b="1">
                <a:solidFill>
                  <a:srgbClr val="111C24"/>
                </a:solidFill>
                <a:latin typeface="Manrope"/>
                <a:ea typeface="Manrope"/>
                <a:cs typeface="Manrope"/>
              </a:rPr>
              <a:t>Healthcare &amp;</a:t>
            </a:r>
          </a:p>
          <a:p xmlns:a="http://schemas.openxmlformats.org/drawingml/2006/main">
            <a:pPr algn="l">
              <a:lnSpc>
                <a:spcPct val="102000"/>
              </a:lnSpc>
              <a:buNone/>
              <a:defRPr sz="2175" b="1">
                <a:solidFill>
                  <a:srgbClr val="111C24"/>
                </a:solidFill>
                <a:latin typeface="Manrope"/>
                <a:ea typeface="Manrope"/>
                <a:cs typeface="Manrope"/>
              </a:defRPr>
            </a:pPr>
            <a:r>
              <a:rPr sz="2175" b="1">
                <a:solidFill>
                  <a:srgbClr val="111C24"/>
                </a:solidFill>
                <a:latin typeface="Manrope"/>
                <a:ea typeface="Manrope"/>
                <a:cs typeface="Manrope"/>
              </a:rPr>
              <a:t>wellness</a:t>
            </a:r>
          </a:p>
        </p:txBody>
      </p:sp>
      <p:pic>
        <p:nvPicPr>
          <p:cNvPr id="53" name=""/>
          <p:cNvPicPr>
            <a:picLocks xmlns:a="http://schemas.openxmlformats.org/drawingml/2006/main" noChangeAspect="1"/>
          </p:cNvPicPr>
          <p:nvPr/>
        </p:nvPicPr>
        <p:blipFill>
          <a:blip xmlns:r="http://schemas.openxmlformats.org/officeDocument/2006/relationships" xmlns:a="http://schemas.openxmlformats.org/drawingml/2006/main" r:embed="Rc19b42c1143e4412"/>
          <a:stretch xmlns:a="http://schemas.openxmlformats.org/drawingml/2006/main"/>
        </p:blipFill>
        <p:spPr>
          <a:xfrm xmlns:a="http://schemas.openxmlformats.org/drawingml/2006/main">
            <a:off x="8248650" y="4981575"/>
            <a:ext cx="381000" cy="381000"/>
          </a:xfrm>
          <a:prstGeom xmlns:a="http://schemas.openxmlformats.org/drawingml/2006/main" prst="rect">
            <a:avLst/>
          </a:prstGeom>
        </p:spPr>
      </p:pic>
      <p:sp>
        <p:nvSpPr>
          <p:cNvPr id="26" name="text-82">
            <a:extLst xmlns:a="http://schemas.openxmlformats.org/drawingml/2006/main">
              <a:ext uri="{FF2B5EF4-FFF2-40B4-BE49-F238E27FC236}">
                <a16:creationId xmlns:a16="http://schemas.microsoft.com/office/drawing/2014/main" id="{184D7414-8631-420A-8C91-AB66313A11CC}"/>
              </a:ext>
            </a:extLst>
          </p:cNvPr>
          <p:cNvSpPr>
            <a:spLocks xmlns:a="http://schemas.openxmlformats.org/drawingml/2006/main" noGrp="1"/>
          </p:cNvSpPr>
          <p:nvPr/>
        </p:nvSpPr>
        <p:spPr>
          <a:xfrm xmlns:a="http://schemas.openxmlformats.org/drawingml/2006/main">
            <a:off x="8848725" y="4943475"/>
            <a:ext cx="29241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75" b="1">
                <a:solidFill>
                  <a:srgbClr val="111C24"/>
                </a:solidFill>
                <a:latin typeface="Manrope"/>
                <a:ea typeface="Manrope"/>
                <a:cs typeface="Manrope"/>
              </a:defRPr>
            </a:pPr>
            <a:r>
              <a:rPr sz="2175" b="1">
                <a:solidFill>
                  <a:srgbClr val="111C24"/>
                </a:solidFill>
                <a:latin typeface="Manrope"/>
                <a:ea typeface="Manrope"/>
                <a:cs typeface="Manrope"/>
              </a:rPr>
              <a:t>Technology</a:t>
            </a:r>
          </a:p>
        </p:txBody>
      </p:sp>
      <p:sp>
        <p:nvSpPr>
          <p:cNvPr id="27" name="text-83">
            <a:extLst xmlns:a="http://schemas.openxmlformats.org/drawingml/2006/main">
              <a:ext uri="{FF2B5EF4-FFF2-40B4-BE49-F238E27FC236}">
                <a16:creationId xmlns:a16="http://schemas.microsoft.com/office/drawing/2014/main" id="{B736FB9F-A507-45E0-8DD2-F9F7B4AEBBF0}"/>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667078"/>
                </a:solidFill>
                <a:latin typeface="Inter"/>
                <a:ea typeface="Inter"/>
                <a:cs typeface="Inter"/>
              </a:defRPr>
            </a:pPr>
            <a:r>
              <a:rPr sz="900" b="0">
                <a:solidFill>
                  <a:srgbClr val="667078"/>
                </a:solidFill>
                <a:latin typeface="Inter"/>
                <a:ea typeface="Inter"/>
                <a:cs typeface="Inter"/>
              </a:rPr>
              <a:t>MESMAREK</a:t>
            </a:r>
          </a:p>
        </p:txBody>
      </p:sp>
      <p:sp>
        <p:nvSpPr>
          <p:cNvPr id="28" name="text-84">
            <a:extLst xmlns:a="http://schemas.openxmlformats.org/drawingml/2006/main">
              <a:ext uri="{FF2B5EF4-FFF2-40B4-BE49-F238E27FC236}">
                <a16:creationId xmlns:a16="http://schemas.microsoft.com/office/drawing/2014/main" id="{320027BC-328D-473D-9868-87DA11034BAD}"/>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667078"/>
                </a:solidFill>
                <a:latin typeface="Inter"/>
                <a:ea typeface="Inter"/>
                <a:cs typeface="Inter"/>
              </a:defRPr>
            </a:pPr>
            <a:r>
              <a:rPr sz="1200" b="0">
                <a:solidFill>
                  <a:srgbClr val="667078"/>
                </a:solidFill>
                <a:latin typeface="Inter"/>
                <a:ea typeface="Inter"/>
                <a:cs typeface="Inter"/>
              </a:rPr>
              <a:t>07</a:t>
            </a:r>
          </a:p>
        </p:txBody>
      </p:sp>
    </p:spTree>
    <p:extLst>
      <p:ext uri="{BB962C8B-B14F-4D97-AF65-F5344CB8AC3E}">
        <p14:creationId xmlns:p14="http://schemas.microsoft.com/office/powerpoint/2010/main" val="72052493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85">
            <a:extLst xmlns:a="http://schemas.openxmlformats.org/drawingml/2006/main">
              <a:ext uri="{FF2B5EF4-FFF2-40B4-BE49-F238E27FC236}">
                <a16:creationId xmlns:a16="http://schemas.microsoft.com/office/drawing/2014/main" id="{21FEF765-D238-409F-899C-CD066B12C192}"/>
              </a:ext>
            </a:extLst>
          </p:cNvPr>
          <p:cNvSpPr>
            <a:spLocks xmlns:a="http://schemas.openxmlformats.org/drawingml/2006/main" noGrp="1"/>
          </p:cNvSpPr>
          <p:nvPr/>
        </p:nvSpPr>
        <p:spPr>
          <a:xfrm xmlns:a="http://schemas.openxmlformats.org/drawingml/2006/main">
            <a:off x="609600" y="4191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OUR OFFICES</a:t>
            </a:r>
          </a:p>
        </p:txBody>
      </p:sp>
      <p:sp>
        <p:nvSpPr>
          <p:cNvPr id="2" name="text-86">
            <a:extLst xmlns:a="http://schemas.openxmlformats.org/drawingml/2006/main">
              <a:ext uri="{FF2B5EF4-FFF2-40B4-BE49-F238E27FC236}">
                <a16:creationId xmlns:a16="http://schemas.microsoft.com/office/drawing/2014/main" id="{D9EBA002-EE7B-43DE-B489-EB9B39B9BCC5}"/>
              </a:ext>
            </a:extLst>
          </p:cNvPr>
          <p:cNvSpPr>
            <a:spLocks xmlns:a="http://schemas.openxmlformats.org/drawingml/2006/main" noGrp="1"/>
          </p:cNvSpPr>
          <p:nvPr/>
        </p:nvSpPr>
        <p:spPr>
          <a:xfrm xmlns:a="http://schemas.openxmlformats.org/drawingml/2006/main">
            <a:off x="581025" y="857250"/>
            <a:ext cx="9620250" cy="1228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7425" b="1">
                <a:solidFill>
                  <a:srgbClr val="111C24"/>
                </a:solidFill>
                <a:latin typeface="Manrope"/>
                <a:ea typeface="Manrope"/>
                <a:cs typeface="Manrope"/>
              </a:defRPr>
            </a:pPr>
            <a:r>
              <a:rPr sz="7425" b="1">
                <a:solidFill>
                  <a:srgbClr val="111C24"/>
                </a:solidFill>
                <a:latin typeface="Manrope"/>
                <a:ea typeface="Manrope"/>
                <a:cs typeface="Manrope"/>
              </a:rPr>
              <a:t>Five cities</a:t>
            </a:r>
          </a:p>
        </p:txBody>
      </p:sp>
      <p:sp>
        <p:nvSpPr>
          <p:cNvPr id="3" name="text-87">
            <a:extLst xmlns:a="http://schemas.openxmlformats.org/drawingml/2006/main">
              <a:ext uri="{FF2B5EF4-FFF2-40B4-BE49-F238E27FC236}">
                <a16:creationId xmlns:a16="http://schemas.microsoft.com/office/drawing/2014/main" id="{2DB1B24E-07AA-4DE3-B6DE-2C2092222EE0}"/>
              </a:ext>
            </a:extLst>
          </p:cNvPr>
          <p:cNvSpPr>
            <a:spLocks xmlns:a="http://schemas.openxmlformats.org/drawingml/2006/main" noGrp="1"/>
          </p:cNvSpPr>
          <p:nvPr/>
        </p:nvSpPr>
        <p:spPr>
          <a:xfrm xmlns:a="http://schemas.openxmlformats.org/drawingml/2006/main">
            <a:off x="600075" y="1990725"/>
            <a:ext cx="9867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425" b="1">
                <a:solidFill>
                  <a:srgbClr val="007A34"/>
                </a:solidFill>
                <a:latin typeface="Manrope"/>
                <a:ea typeface="Manrope"/>
                <a:cs typeface="Manrope"/>
              </a:defRPr>
            </a:pPr>
            <a:r>
              <a:rPr sz="4425" b="1">
                <a:solidFill>
                  <a:srgbClr val="007A34"/>
                </a:solidFill>
                <a:latin typeface="Manrope"/>
                <a:ea typeface="Manrope"/>
                <a:cs typeface="Manrope"/>
              </a:rPr>
              <a:t>Connected thinking</a:t>
            </a:r>
          </a:p>
        </p:txBody>
      </p:sp>
      <p:sp>
        <p:nvSpPr>
          <p:cNvPr id="4" name="text-88">
            <a:extLst xmlns:a="http://schemas.openxmlformats.org/drawingml/2006/main">
              <a:ext uri="{FF2B5EF4-FFF2-40B4-BE49-F238E27FC236}">
                <a16:creationId xmlns:a16="http://schemas.microsoft.com/office/drawing/2014/main" id="{4070AC57-EC1D-4414-9F4A-EA072AC88DC8}"/>
              </a:ext>
            </a:extLst>
          </p:cNvPr>
          <p:cNvSpPr>
            <a:spLocks xmlns:a="http://schemas.openxmlformats.org/drawingml/2006/main" noGrp="1"/>
          </p:cNvSpPr>
          <p:nvPr/>
        </p:nvSpPr>
        <p:spPr>
          <a:xfrm xmlns:a="http://schemas.openxmlformats.org/drawingml/2006/main">
            <a:off x="609600" y="3276600"/>
            <a:ext cx="326707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925" b="1">
                <a:solidFill>
                  <a:srgbClr val="111C24"/>
                </a:solidFill>
                <a:latin typeface="Manrope"/>
                <a:ea typeface="Manrope"/>
                <a:cs typeface="Manrope"/>
              </a:defRPr>
            </a:pPr>
            <a:r>
              <a:rPr sz="2925" b="1">
                <a:solidFill>
                  <a:srgbClr val="111C24"/>
                </a:solidFill>
                <a:latin typeface="Manrope"/>
                <a:ea typeface="Manrope"/>
                <a:cs typeface="Manrope"/>
              </a:rPr>
              <a:t>Dubai</a:t>
            </a:r>
          </a:p>
        </p:txBody>
      </p:sp>
      <p:sp>
        <p:nvSpPr>
          <p:cNvPr id="5" name="text-89">
            <a:extLst xmlns:a="http://schemas.openxmlformats.org/drawingml/2006/main">
              <a:ext uri="{FF2B5EF4-FFF2-40B4-BE49-F238E27FC236}">
                <a16:creationId xmlns:a16="http://schemas.microsoft.com/office/drawing/2014/main" id="{BF7EF9B7-3435-4FDF-ADCC-F7C95B650BAB}"/>
              </a:ext>
            </a:extLst>
          </p:cNvPr>
          <p:cNvSpPr>
            <a:spLocks xmlns:a="http://schemas.openxmlformats.org/drawingml/2006/main" noGrp="1"/>
          </p:cNvSpPr>
          <p:nvPr/>
        </p:nvSpPr>
        <p:spPr>
          <a:xfrm xmlns:a="http://schemas.openxmlformats.org/drawingml/2006/main">
            <a:off x="609600" y="3857625"/>
            <a:ext cx="326707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925" b="1">
                <a:solidFill>
                  <a:srgbClr val="111C24"/>
                </a:solidFill>
                <a:latin typeface="Manrope"/>
                <a:ea typeface="Manrope"/>
                <a:cs typeface="Manrope"/>
              </a:defRPr>
            </a:pPr>
            <a:r>
              <a:rPr sz="2925" b="1">
                <a:solidFill>
                  <a:srgbClr val="111C24"/>
                </a:solidFill>
                <a:latin typeface="Manrope"/>
                <a:ea typeface="Manrope"/>
                <a:cs typeface="Manrope"/>
              </a:rPr>
              <a:t>Toronto</a:t>
            </a:r>
          </a:p>
        </p:txBody>
      </p:sp>
      <p:sp>
        <p:nvSpPr>
          <p:cNvPr id="6" name="text-90">
            <a:extLst xmlns:a="http://schemas.openxmlformats.org/drawingml/2006/main">
              <a:ext uri="{FF2B5EF4-FFF2-40B4-BE49-F238E27FC236}">
                <a16:creationId xmlns:a16="http://schemas.microsoft.com/office/drawing/2014/main" id="{BC78DCCA-8AE2-40B6-936E-C93C4935BA28}"/>
              </a:ext>
            </a:extLst>
          </p:cNvPr>
          <p:cNvSpPr>
            <a:spLocks xmlns:a="http://schemas.openxmlformats.org/drawingml/2006/main" noGrp="1"/>
          </p:cNvSpPr>
          <p:nvPr/>
        </p:nvSpPr>
        <p:spPr>
          <a:xfrm xmlns:a="http://schemas.openxmlformats.org/drawingml/2006/main">
            <a:off x="609600" y="4438650"/>
            <a:ext cx="326707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925" b="1">
                <a:solidFill>
                  <a:srgbClr val="111C24"/>
                </a:solidFill>
                <a:latin typeface="Manrope"/>
                <a:ea typeface="Manrope"/>
                <a:cs typeface="Manrope"/>
              </a:defRPr>
            </a:pPr>
            <a:r>
              <a:rPr sz="2925" b="1">
                <a:solidFill>
                  <a:srgbClr val="111C24"/>
                </a:solidFill>
                <a:latin typeface="Manrope"/>
                <a:ea typeface="Manrope"/>
                <a:cs typeface="Manrope"/>
              </a:rPr>
              <a:t>Dallas</a:t>
            </a:r>
          </a:p>
        </p:txBody>
      </p:sp>
      <p:sp>
        <p:nvSpPr>
          <p:cNvPr id="7" name="text-91">
            <a:extLst xmlns:a="http://schemas.openxmlformats.org/drawingml/2006/main">
              <a:ext uri="{FF2B5EF4-FFF2-40B4-BE49-F238E27FC236}">
                <a16:creationId xmlns:a16="http://schemas.microsoft.com/office/drawing/2014/main" id="{03DF800B-2269-4E91-99BF-122B1E2BDE8F}"/>
              </a:ext>
            </a:extLst>
          </p:cNvPr>
          <p:cNvSpPr>
            <a:spLocks xmlns:a="http://schemas.openxmlformats.org/drawingml/2006/main" noGrp="1"/>
          </p:cNvSpPr>
          <p:nvPr/>
        </p:nvSpPr>
        <p:spPr>
          <a:xfrm xmlns:a="http://schemas.openxmlformats.org/drawingml/2006/main">
            <a:off x="609600" y="5019675"/>
            <a:ext cx="326707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925" b="1">
                <a:solidFill>
                  <a:srgbClr val="111C24"/>
                </a:solidFill>
                <a:latin typeface="Manrope"/>
                <a:ea typeface="Manrope"/>
                <a:cs typeface="Manrope"/>
              </a:defRPr>
            </a:pPr>
            <a:r>
              <a:rPr sz="2925" b="1">
                <a:solidFill>
                  <a:srgbClr val="111C24"/>
                </a:solidFill>
                <a:latin typeface="Manrope"/>
                <a:ea typeface="Manrope"/>
                <a:cs typeface="Manrope"/>
              </a:rPr>
              <a:t>Mumbai</a:t>
            </a:r>
          </a:p>
        </p:txBody>
      </p:sp>
      <p:sp>
        <p:nvSpPr>
          <p:cNvPr id="8" name="text-92">
            <a:extLst xmlns:a="http://schemas.openxmlformats.org/drawingml/2006/main">
              <a:ext uri="{FF2B5EF4-FFF2-40B4-BE49-F238E27FC236}">
                <a16:creationId xmlns:a16="http://schemas.microsoft.com/office/drawing/2014/main" id="{3C7B1D02-E66D-4A41-BED0-7018F3832684}"/>
              </a:ext>
            </a:extLst>
          </p:cNvPr>
          <p:cNvSpPr>
            <a:spLocks xmlns:a="http://schemas.openxmlformats.org/drawingml/2006/main" noGrp="1"/>
          </p:cNvSpPr>
          <p:nvPr/>
        </p:nvSpPr>
        <p:spPr>
          <a:xfrm xmlns:a="http://schemas.openxmlformats.org/drawingml/2006/main">
            <a:off x="609600" y="5600700"/>
            <a:ext cx="326707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925" b="1">
                <a:solidFill>
                  <a:srgbClr val="111C24"/>
                </a:solidFill>
                <a:latin typeface="Manrope"/>
                <a:ea typeface="Manrope"/>
                <a:cs typeface="Manrope"/>
              </a:defRPr>
            </a:pPr>
            <a:r>
              <a:rPr sz="2925" b="1">
                <a:solidFill>
                  <a:srgbClr val="111C24"/>
                </a:solidFill>
                <a:latin typeface="Manrope"/>
                <a:ea typeface="Manrope"/>
                <a:cs typeface="Manrope"/>
              </a:rPr>
              <a:t>London</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5e7727d15874289"/>
          <a:stretch xmlns:a="http://schemas.openxmlformats.org/drawingml/2006/main"/>
        </p:blipFill>
        <p:spPr>
          <a:xfrm xmlns:a="http://schemas.openxmlformats.org/drawingml/2006/main">
            <a:off x="4125927" y="3295650"/>
            <a:ext cx="7797771" cy="3076575"/>
          </a:xfrm>
          <a:prstGeom xmlns:a="http://schemas.openxmlformats.org/drawingml/2006/main" prst="rect">
            <a:avLst/>
          </a:prstGeom>
        </p:spPr>
      </p:pic>
      <p:sp>
        <p:nvSpPr>
          <p:cNvPr id="10" name="text-93">
            <a:extLst xmlns:a="http://schemas.openxmlformats.org/drawingml/2006/main">
              <a:ext uri="{FF2B5EF4-FFF2-40B4-BE49-F238E27FC236}">
                <a16:creationId xmlns:a16="http://schemas.microsoft.com/office/drawing/2014/main" id="{CB756B28-B8D9-41BC-966A-DF130CA58B12}"/>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667078"/>
                </a:solidFill>
                <a:latin typeface="Inter"/>
                <a:ea typeface="Inter"/>
                <a:cs typeface="Inter"/>
              </a:defRPr>
            </a:pPr>
            <a:r>
              <a:rPr sz="900" b="0">
                <a:solidFill>
                  <a:srgbClr val="667078"/>
                </a:solidFill>
                <a:latin typeface="Inter"/>
                <a:ea typeface="Inter"/>
                <a:cs typeface="Inter"/>
              </a:rPr>
              <a:t>MESMAREK</a:t>
            </a:r>
          </a:p>
        </p:txBody>
      </p:sp>
      <p:sp>
        <p:nvSpPr>
          <p:cNvPr id="11" name="text-94">
            <a:extLst xmlns:a="http://schemas.openxmlformats.org/drawingml/2006/main">
              <a:ext uri="{FF2B5EF4-FFF2-40B4-BE49-F238E27FC236}">
                <a16:creationId xmlns:a16="http://schemas.microsoft.com/office/drawing/2014/main" id="{0AFC34D6-BAD4-4861-9D4E-24B19971BA74}"/>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667078"/>
                </a:solidFill>
                <a:latin typeface="Inter"/>
                <a:ea typeface="Inter"/>
                <a:cs typeface="Inter"/>
              </a:defRPr>
            </a:pPr>
            <a:r>
              <a:rPr sz="1200" b="0">
                <a:solidFill>
                  <a:srgbClr val="667078"/>
                </a:solidFill>
                <a:latin typeface="Inter"/>
                <a:ea typeface="Inter"/>
                <a:cs typeface="Inter"/>
              </a:rPr>
              <a:t>08</a:t>
            </a:r>
          </a:p>
        </p:txBody>
      </p:sp>
    </p:spTree>
    <p:extLst>
      <p:ext uri="{BB962C8B-B14F-4D97-AF65-F5344CB8AC3E}">
        <p14:creationId xmlns:p14="http://schemas.microsoft.com/office/powerpoint/2010/main" val="200074068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95">
            <a:extLst xmlns:a="http://schemas.openxmlformats.org/drawingml/2006/main">
              <a:ext uri="{FF2B5EF4-FFF2-40B4-BE49-F238E27FC236}">
                <a16:creationId xmlns:a16="http://schemas.microsoft.com/office/drawing/2014/main" id="{EF3690AB-A6B9-4C53-B164-656DD4D5C88A}"/>
              </a:ext>
            </a:extLst>
          </p:cNvPr>
          <p:cNvSpPr>
            <a:spLocks xmlns:a="http://schemas.openxmlformats.org/drawingml/2006/main" noGrp="1"/>
          </p:cNvSpPr>
          <p:nvPr/>
        </p:nvSpPr>
        <p:spPr>
          <a:xfrm xmlns:a="http://schemas.openxmlformats.org/drawingml/2006/main">
            <a:off x="609600" y="4191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STRATEGY &amp; RESEARCH</a:t>
            </a:r>
          </a:p>
        </p:txBody>
      </p:sp>
      <p:sp>
        <p:nvSpPr>
          <p:cNvPr id="2" name="text-96">
            <a:extLst xmlns:a="http://schemas.openxmlformats.org/drawingml/2006/main">
              <a:ext uri="{FF2B5EF4-FFF2-40B4-BE49-F238E27FC236}">
                <a16:creationId xmlns:a16="http://schemas.microsoft.com/office/drawing/2014/main" id="{87A79C05-E10D-4857-84C8-21E2FED42E9A}"/>
              </a:ext>
            </a:extLst>
          </p:cNvPr>
          <p:cNvSpPr>
            <a:spLocks xmlns:a="http://schemas.openxmlformats.org/drawingml/2006/main" noGrp="1"/>
          </p:cNvSpPr>
          <p:nvPr/>
        </p:nvSpPr>
        <p:spPr>
          <a:xfrm xmlns:a="http://schemas.openxmlformats.org/drawingml/2006/main">
            <a:off x="590550" y="923925"/>
            <a:ext cx="8572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725" b="1">
                <a:solidFill>
                  <a:srgbClr val="111C24"/>
                </a:solidFill>
                <a:latin typeface="Manrope"/>
                <a:ea typeface="Manrope"/>
                <a:cs typeface="Manrope"/>
              </a:defRPr>
            </a:pPr>
            <a:r>
              <a:rPr sz="4725" b="1">
                <a:solidFill>
                  <a:srgbClr val="111C24"/>
                </a:solidFill>
                <a:latin typeface="Manrope"/>
                <a:ea typeface="Manrope"/>
                <a:cs typeface="Manrope"/>
              </a:rPr>
              <a:t>The thinking behind</a:t>
            </a:r>
          </a:p>
          <a:p xmlns:a="http://schemas.openxmlformats.org/drawingml/2006/main">
            <a:pPr algn="l">
              <a:lnSpc>
                <a:spcPct val="102000"/>
              </a:lnSpc>
              <a:buNone/>
              <a:defRPr sz="4725" b="1">
                <a:solidFill>
                  <a:srgbClr val="111C24"/>
                </a:solidFill>
                <a:latin typeface="Manrope"/>
                <a:ea typeface="Manrope"/>
                <a:cs typeface="Manrope"/>
              </a:defRPr>
            </a:pPr>
            <a:r>
              <a:rPr sz="4725" b="1">
                <a:solidFill>
                  <a:srgbClr val="111C24"/>
                </a:solidFill>
                <a:latin typeface="Manrope"/>
                <a:ea typeface="Manrope"/>
                <a:cs typeface="Manrope"/>
              </a:rPr>
              <a:t>the campaign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57061f9da278445c"/>
          <a:srcRect xmlns:a="http://schemas.openxmlformats.org/drawingml/2006/main" l="0" t="4508" r="0" b="4508"/>
          <a:stretch xmlns:a="http://schemas.openxmlformats.org/drawingml/2006/main">
            <a:fillRect l="0" t="0" r="0" b="0"/>
          </a:stretch>
        </p:blipFill>
        <p:spPr>
          <a:xfrm xmlns:a="http://schemas.openxmlformats.org/drawingml/2006/main">
            <a:off x="609600" y="2705100"/>
            <a:ext cx="5810250" cy="3524250"/>
          </a:xfrm>
          <a:prstGeom xmlns:a="http://schemas.openxmlformats.org/drawingml/2006/main" prst="rect">
            <a:avLst/>
          </a:prstGeom>
        </p:spPr>
      </p:pic>
      <p:sp>
        <p:nvSpPr>
          <p:cNvPr id="4" name="text-97">
            <a:extLst xmlns:a="http://schemas.openxmlformats.org/drawingml/2006/main">
              <a:ext uri="{FF2B5EF4-FFF2-40B4-BE49-F238E27FC236}">
                <a16:creationId xmlns:a16="http://schemas.microsoft.com/office/drawing/2014/main" id="{603819D4-BAD7-4BCB-B570-49E74FA67C98}"/>
              </a:ext>
            </a:extLst>
          </p:cNvPr>
          <p:cNvSpPr>
            <a:spLocks xmlns:a="http://schemas.openxmlformats.org/drawingml/2006/main" noGrp="1"/>
          </p:cNvSpPr>
          <p:nvPr/>
        </p:nvSpPr>
        <p:spPr>
          <a:xfrm xmlns:a="http://schemas.openxmlformats.org/drawingml/2006/main">
            <a:off x="7067550" y="2771775"/>
            <a:ext cx="45053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950" b="1">
                <a:solidFill>
                  <a:srgbClr val="111C24"/>
                </a:solidFill>
                <a:latin typeface="Manrope"/>
                <a:ea typeface="Manrope"/>
                <a:cs typeface="Manrope"/>
              </a:defRPr>
            </a:pPr>
            <a:r>
              <a:rPr sz="1950" b="1">
                <a:solidFill>
                  <a:srgbClr val="111C24"/>
                </a:solidFill>
                <a:latin typeface="Manrope"/>
                <a:ea typeface="Manrope"/>
                <a:cs typeface="Manrope"/>
              </a:rPr>
              <a:t>Audience &amp; market</a:t>
            </a:r>
          </a:p>
        </p:txBody>
      </p:sp>
      <p:sp>
        <p:nvSpPr>
          <p:cNvPr id="5" name="text-98">
            <a:extLst xmlns:a="http://schemas.openxmlformats.org/drawingml/2006/main">
              <a:ext uri="{FF2B5EF4-FFF2-40B4-BE49-F238E27FC236}">
                <a16:creationId xmlns:a16="http://schemas.microsoft.com/office/drawing/2014/main" id="{B4C8875E-74D9-4F83-95E4-6B2453361018}"/>
              </a:ext>
            </a:extLst>
          </p:cNvPr>
          <p:cNvSpPr>
            <a:spLocks xmlns:a="http://schemas.openxmlformats.org/drawingml/2006/main" noGrp="1"/>
          </p:cNvSpPr>
          <p:nvPr/>
        </p:nvSpPr>
        <p:spPr>
          <a:xfrm xmlns:a="http://schemas.openxmlformats.org/drawingml/2006/main">
            <a:off x="7067550" y="3152775"/>
            <a:ext cx="4505325"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725" b="0">
                <a:solidFill>
                  <a:srgbClr val="667078"/>
                </a:solidFill>
                <a:latin typeface="Inter"/>
                <a:ea typeface="Inter"/>
                <a:cs typeface="Inter"/>
              </a:defRPr>
            </a:pPr>
            <a:r>
              <a:rPr sz="1725" b="0">
                <a:solidFill>
                  <a:srgbClr val="667078"/>
                </a:solidFill>
                <a:latin typeface="Inter"/>
                <a:ea typeface="Inter"/>
                <a:cs typeface="Inter"/>
              </a:rPr>
              <a:t>Audience, language and competitor research. Customer journeys and cultural context.</a:t>
            </a:r>
          </a:p>
        </p:txBody>
      </p:sp>
      <p:sp>
        <p:nvSpPr>
          <p:cNvPr id="6" name="text-99">
            <a:extLst xmlns:a="http://schemas.openxmlformats.org/drawingml/2006/main">
              <a:ext uri="{FF2B5EF4-FFF2-40B4-BE49-F238E27FC236}">
                <a16:creationId xmlns:a16="http://schemas.microsoft.com/office/drawing/2014/main" id="{58BE1A69-BC6B-45D2-B826-E99A3D179BEE}"/>
              </a:ext>
            </a:extLst>
          </p:cNvPr>
          <p:cNvSpPr>
            <a:spLocks xmlns:a="http://schemas.openxmlformats.org/drawingml/2006/main" noGrp="1"/>
          </p:cNvSpPr>
          <p:nvPr/>
        </p:nvSpPr>
        <p:spPr>
          <a:xfrm xmlns:a="http://schemas.openxmlformats.org/drawingml/2006/main">
            <a:off x="7067550" y="3952875"/>
            <a:ext cx="45053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950" b="1">
                <a:solidFill>
                  <a:srgbClr val="111C24"/>
                </a:solidFill>
                <a:latin typeface="Manrope"/>
                <a:ea typeface="Manrope"/>
                <a:cs typeface="Manrope"/>
              </a:defRPr>
            </a:pPr>
            <a:r>
              <a:rPr sz="1950" b="1">
                <a:solidFill>
                  <a:srgbClr val="111C24"/>
                </a:solidFill>
                <a:latin typeface="Manrope"/>
                <a:ea typeface="Manrope"/>
                <a:cs typeface="Manrope"/>
              </a:rPr>
              <a:t>Positioning &amp; messaging</a:t>
            </a:r>
          </a:p>
        </p:txBody>
      </p:sp>
      <p:sp>
        <p:nvSpPr>
          <p:cNvPr id="7" name="text-100">
            <a:extLst xmlns:a="http://schemas.openxmlformats.org/drawingml/2006/main">
              <a:ext uri="{FF2B5EF4-FFF2-40B4-BE49-F238E27FC236}">
                <a16:creationId xmlns:a16="http://schemas.microsoft.com/office/drawing/2014/main" id="{99A1825B-6EEE-481A-A06B-CFF523A643EF}"/>
              </a:ext>
            </a:extLst>
          </p:cNvPr>
          <p:cNvSpPr>
            <a:spLocks xmlns:a="http://schemas.openxmlformats.org/drawingml/2006/main" noGrp="1"/>
          </p:cNvSpPr>
          <p:nvPr/>
        </p:nvSpPr>
        <p:spPr>
          <a:xfrm xmlns:a="http://schemas.openxmlformats.org/drawingml/2006/main">
            <a:off x="7067550" y="4333875"/>
            <a:ext cx="4505325"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725" b="0">
                <a:solidFill>
                  <a:srgbClr val="667078"/>
                </a:solidFill>
                <a:latin typeface="Inter"/>
                <a:ea typeface="Inter"/>
                <a:cs typeface="Inter"/>
              </a:defRPr>
            </a:pPr>
            <a:r>
              <a:rPr sz="1725" b="0">
                <a:solidFill>
                  <a:srgbClr val="667078"/>
                </a:solidFill>
                <a:latin typeface="Inter"/>
                <a:ea typeface="Inter"/>
                <a:cs typeface="Inter"/>
              </a:rPr>
              <a:t>A clear brand position and message for the intended audience.</a:t>
            </a:r>
          </a:p>
        </p:txBody>
      </p:sp>
      <p:sp>
        <p:nvSpPr>
          <p:cNvPr id="8" name="text-101">
            <a:extLst xmlns:a="http://schemas.openxmlformats.org/drawingml/2006/main">
              <a:ext uri="{FF2B5EF4-FFF2-40B4-BE49-F238E27FC236}">
                <a16:creationId xmlns:a16="http://schemas.microsoft.com/office/drawing/2014/main" id="{86EEF6E0-C43E-448A-B1C5-E45C443980D9}"/>
              </a:ext>
            </a:extLst>
          </p:cNvPr>
          <p:cNvSpPr>
            <a:spLocks xmlns:a="http://schemas.openxmlformats.org/drawingml/2006/main" noGrp="1"/>
          </p:cNvSpPr>
          <p:nvPr/>
        </p:nvSpPr>
        <p:spPr>
          <a:xfrm xmlns:a="http://schemas.openxmlformats.org/drawingml/2006/main">
            <a:off x="7067550" y="5133975"/>
            <a:ext cx="45053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950" b="1">
                <a:solidFill>
                  <a:srgbClr val="111C24"/>
                </a:solidFill>
                <a:latin typeface="Manrope"/>
                <a:ea typeface="Manrope"/>
                <a:cs typeface="Manrope"/>
              </a:defRPr>
            </a:pPr>
            <a:r>
              <a:rPr sz="1950" b="1">
                <a:solidFill>
                  <a:srgbClr val="111C24"/>
                </a:solidFill>
                <a:latin typeface="Manrope"/>
                <a:ea typeface="Manrope"/>
                <a:cs typeface="Manrope"/>
              </a:rPr>
              <a:t>Campaign direction</a:t>
            </a:r>
          </a:p>
        </p:txBody>
      </p:sp>
      <p:sp>
        <p:nvSpPr>
          <p:cNvPr id="9" name="text-102">
            <a:extLst xmlns:a="http://schemas.openxmlformats.org/drawingml/2006/main">
              <a:ext uri="{FF2B5EF4-FFF2-40B4-BE49-F238E27FC236}">
                <a16:creationId xmlns:a16="http://schemas.microsoft.com/office/drawing/2014/main" id="{B245D39D-8344-4C02-9AA0-EE8381AF92AC}"/>
              </a:ext>
            </a:extLst>
          </p:cNvPr>
          <p:cNvSpPr>
            <a:spLocks xmlns:a="http://schemas.openxmlformats.org/drawingml/2006/main" noGrp="1"/>
          </p:cNvSpPr>
          <p:nvPr/>
        </p:nvSpPr>
        <p:spPr>
          <a:xfrm xmlns:a="http://schemas.openxmlformats.org/drawingml/2006/main">
            <a:off x="7067550" y="5514975"/>
            <a:ext cx="4505325"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725" b="0">
                <a:solidFill>
                  <a:srgbClr val="667078"/>
                </a:solidFill>
                <a:latin typeface="Inter"/>
                <a:ea typeface="Inter"/>
                <a:cs typeface="Inter"/>
              </a:defRPr>
            </a:pPr>
            <a:r>
              <a:rPr sz="1725" b="0">
                <a:solidFill>
                  <a:srgbClr val="667078"/>
                </a:solidFill>
                <a:latin typeface="Inter"/>
                <a:ea typeface="Inter"/>
                <a:cs typeface="Inter"/>
              </a:rPr>
              <a:t>Channel and budget planning, objectives and measures of success.</a:t>
            </a:r>
          </a:p>
        </p:txBody>
      </p:sp>
      <p:sp>
        <p:nvSpPr>
          <p:cNvPr id="10" name="text-103">
            <a:extLst xmlns:a="http://schemas.openxmlformats.org/drawingml/2006/main">
              <a:ext uri="{FF2B5EF4-FFF2-40B4-BE49-F238E27FC236}">
                <a16:creationId xmlns:a16="http://schemas.microsoft.com/office/drawing/2014/main" id="{8D0ABF97-A3B9-4EA2-8B08-068990F2C678}"/>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667078"/>
                </a:solidFill>
                <a:latin typeface="Inter"/>
                <a:ea typeface="Inter"/>
                <a:cs typeface="Inter"/>
              </a:defRPr>
            </a:pPr>
            <a:r>
              <a:rPr sz="900" b="0">
                <a:solidFill>
                  <a:srgbClr val="667078"/>
                </a:solidFill>
                <a:latin typeface="Inter"/>
                <a:ea typeface="Inter"/>
                <a:cs typeface="Inter"/>
              </a:rPr>
              <a:t>MESMAREK</a:t>
            </a:r>
          </a:p>
        </p:txBody>
      </p:sp>
      <p:sp>
        <p:nvSpPr>
          <p:cNvPr id="11" name="text-104">
            <a:extLst xmlns:a="http://schemas.openxmlformats.org/drawingml/2006/main">
              <a:ext uri="{FF2B5EF4-FFF2-40B4-BE49-F238E27FC236}">
                <a16:creationId xmlns:a16="http://schemas.microsoft.com/office/drawing/2014/main" id="{32736C08-A307-4ECC-9F99-63425B8ECECA}"/>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667078"/>
                </a:solidFill>
                <a:latin typeface="Inter"/>
                <a:ea typeface="Inter"/>
                <a:cs typeface="Inter"/>
              </a:defRPr>
            </a:pPr>
            <a:r>
              <a:rPr sz="1200" b="0">
                <a:solidFill>
                  <a:srgbClr val="667078"/>
                </a:solidFill>
                <a:latin typeface="Inter"/>
                <a:ea typeface="Inter"/>
                <a:cs typeface="Inter"/>
              </a:rPr>
              <a:t>09</a:t>
            </a:r>
          </a:p>
        </p:txBody>
      </p:sp>
    </p:spTree>
    <p:extLst>
      <p:ext uri="{BB962C8B-B14F-4D97-AF65-F5344CB8AC3E}">
        <p14:creationId xmlns:p14="http://schemas.microsoft.com/office/powerpoint/2010/main" val="36883572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105">
            <a:extLst xmlns:a="http://schemas.openxmlformats.org/drawingml/2006/main">
              <a:ext uri="{FF2B5EF4-FFF2-40B4-BE49-F238E27FC236}">
                <a16:creationId xmlns:a16="http://schemas.microsoft.com/office/drawing/2014/main" id="{08B82BD7-EDCA-44B7-BF5B-CC78A21A5CF6}"/>
              </a:ext>
            </a:extLst>
          </p:cNvPr>
          <p:cNvSpPr>
            <a:spLocks xmlns:a="http://schemas.openxmlformats.org/drawingml/2006/main" noGrp="1"/>
          </p:cNvSpPr>
          <p:nvPr/>
        </p:nvSpPr>
        <p:spPr>
          <a:xfrm xmlns:a="http://schemas.openxmlformats.org/drawingml/2006/main">
            <a:off x="609600" y="4191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BRAND &amp; CREATIVE</a:t>
            </a:r>
          </a:p>
        </p:txBody>
      </p:sp>
      <p:sp>
        <p:nvSpPr>
          <p:cNvPr id="2" name="text-106">
            <a:extLst xmlns:a="http://schemas.openxmlformats.org/drawingml/2006/main">
              <a:ext uri="{FF2B5EF4-FFF2-40B4-BE49-F238E27FC236}">
                <a16:creationId xmlns:a16="http://schemas.microsoft.com/office/drawing/2014/main" id="{839FFD83-EF14-420E-9668-0DEFC7AFFA1E}"/>
              </a:ext>
            </a:extLst>
          </p:cNvPr>
          <p:cNvSpPr>
            <a:spLocks xmlns:a="http://schemas.openxmlformats.org/drawingml/2006/main" noGrp="1"/>
          </p:cNvSpPr>
          <p:nvPr/>
        </p:nvSpPr>
        <p:spPr>
          <a:xfrm xmlns:a="http://schemas.openxmlformats.org/drawingml/2006/main">
            <a:off x="571500" y="923925"/>
            <a:ext cx="11058525"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6450" b="1">
                <a:solidFill>
                  <a:srgbClr val="111C24"/>
                </a:solidFill>
                <a:latin typeface="Manrope"/>
                <a:ea typeface="Manrope"/>
                <a:cs typeface="Manrope"/>
              </a:defRPr>
            </a:pPr>
            <a:r>
              <a:rPr sz="6450" b="1">
                <a:solidFill>
                  <a:srgbClr val="111C24"/>
                </a:solidFill>
                <a:latin typeface="Manrope"/>
                <a:ea typeface="Manrope"/>
                <a:cs typeface="Manrope"/>
              </a:rPr>
              <a:t>Brand &amp; creative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45878a56ab6e46cf"/>
          <a:srcRect xmlns:a="http://schemas.openxmlformats.org/drawingml/2006/main" l="0" t="4981" r="0" b="4981"/>
          <a:stretch xmlns:a="http://schemas.openxmlformats.org/drawingml/2006/main">
            <a:fillRect l="0" t="0" r="0" b="0"/>
          </a:stretch>
        </p:blipFill>
        <p:spPr>
          <a:xfrm xmlns:a="http://schemas.openxmlformats.org/drawingml/2006/main">
            <a:off x="0" y="2352675"/>
            <a:ext cx="7505700" cy="4505325"/>
          </a:xfrm>
          <a:prstGeom xmlns:a="http://schemas.openxmlformats.org/drawingml/2006/main" prst="rect">
            <a:avLst/>
          </a:prstGeom>
        </p:spPr>
      </p:pic>
      <p:sp>
        <p:nvSpPr>
          <p:cNvPr id="4" name="surface-107">
            <a:extLst xmlns:a="http://schemas.openxmlformats.org/drawingml/2006/main">
              <a:ext uri="{FF2B5EF4-FFF2-40B4-BE49-F238E27FC236}">
                <a16:creationId xmlns:a16="http://schemas.microsoft.com/office/drawing/2014/main" id="{CD59FB01-05EC-4957-B457-9527C7657D02}"/>
              </a:ext>
            </a:extLst>
          </p:cNvPr>
          <p:cNvSpPr>
            <a:spLocks xmlns:a="http://schemas.openxmlformats.org/drawingml/2006/main" noGrp="1"/>
          </p:cNvSpPr>
          <p:nvPr/>
        </p:nvSpPr>
        <p:spPr>
          <a:xfrm xmlns:a="http://schemas.openxmlformats.org/drawingml/2006/main">
            <a:off x="7505700" y="2352675"/>
            <a:ext cx="4686300" cy="4505325"/>
          </a:xfrm>
          <a:prstGeom xmlns:a="http://schemas.openxmlformats.org/drawingml/2006/main" prst="rect">
            <a:avLst/>
          </a:prstGeom>
          <a:solidFill xmlns:a="http://schemas.openxmlformats.org/drawingml/2006/main">
            <a:srgbClr val="111C24"/>
          </a:solidFill>
          <a:ln xmlns:a="http://schemas.openxmlformats.org/drawingml/2006/main" w="0">
            <a:noFill/>
          </a:ln>
        </p:spPr>
      </p:sp>
      <p:sp>
        <p:nvSpPr>
          <p:cNvPr id="5" name="text-108">
            <a:extLst xmlns:a="http://schemas.openxmlformats.org/drawingml/2006/main">
              <a:ext uri="{FF2B5EF4-FFF2-40B4-BE49-F238E27FC236}">
                <a16:creationId xmlns:a16="http://schemas.microsoft.com/office/drawing/2014/main" id="{F57A5FB4-BB6D-4EA8-ACDE-F6BB9873E748}"/>
              </a:ext>
            </a:extLst>
          </p:cNvPr>
          <p:cNvSpPr>
            <a:spLocks xmlns:a="http://schemas.openxmlformats.org/drawingml/2006/main" noGrp="1"/>
          </p:cNvSpPr>
          <p:nvPr/>
        </p:nvSpPr>
        <p:spPr>
          <a:xfrm xmlns:a="http://schemas.openxmlformats.org/drawingml/2006/main">
            <a:off x="7981950" y="2771775"/>
            <a:ext cx="36766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025" b="1">
                <a:solidFill>
                  <a:srgbClr val="FFFFFF"/>
                </a:solidFill>
                <a:latin typeface="Manrope"/>
                <a:ea typeface="Manrope"/>
                <a:cs typeface="Manrope"/>
              </a:defRPr>
            </a:pPr>
            <a:r>
              <a:rPr sz="2025" b="1">
                <a:solidFill>
                  <a:srgbClr val="FFFFFF"/>
                </a:solidFill>
                <a:latin typeface="Manrope"/>
                <a:ea typeface="Manrope"/>
                <a:cs typeface="Manrope"/>
              </a:rPr>
              <a:t>Identity &amp; campaign ideas</a:t>
            </a:r>
          </a:p>
        </p:txBody>
      </p:sp>
      <p:sp>
        <p:nvSpPr>
          <p:cNvPr id="6" name="text-109">
            <a:extLst xmlns:a="http://schemas.openxmlformats.org/drawingml/2006/main">
              <a:ext uri="{FF2B5EF4-FFF2-40B4-BE49-F238E27FC236}">
                <a16:creationId xmlns:a16="http://schemas.microsoft.com/office/drawing/2014/main" id="{1EAEBBC2-F672-4F72-AF97-947918FB6596}"/>
              </a:ext>
            </a:extLst>
          </p:cNvPr>
          <p:cNvSpPr>
            <a:spLocks xmlns:a="http://schemas.openxmlformats.org/drawingml/2006/main" noGrp="1"/>
          </p:cNvSpPr>
          <p:nvPr/>
        </p:nvSpPr>
        <p:spPr>
          <a:xfrm xmlns:a="http://schemas.openxmlformats.org/drawingml/2006/main">
            <a:off x="7981950" y="3200400"/>
            <a:ext cx="36766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725" b="0">
                <a:solidFill>
                  <a:srgbClr val="B6C2C7"/>
                </a:solidFill>
                <a:latin typeface="Inter"/>
                <a:ea typeface="Inter"/>
                <a:cs typeface="Inter"/>
              </a:defRPr>
            </a:pPr>
            <a:r>
              <a:rPr sz="1725" b="0">
                <a:solidFill>
                  <a:srgbClr val="B6C2C7"/>
                </a:solidFill>
                <a:latin typeface="Inter"/>
                <a:ea typeface="Inter"/>
                <a:cs typeface="Inter"/>
              </a:rPr>
              <a:t>Brand identity and a creative direction for the campaign.</a:t>
            </a:r>
          </a:p>
        </p:txBody>
      </p:sp>
      <p:sp>
        <p:nvSpPr>
          <p:cNvPr id="7" name="text-110">
            <a:extLst xmlns:a="http://schemas.openxmlformats.org/drawingml/2006/main">
              <a:ext uri="{FF2B5EF4-FFF2-40B4-BE49-F238E27FC236}">
                <a16:creationId xmlns:a16="http://schemas.microsoft.com/office/drawing/2014/main" id="{4B189616-3E4F-4536-B7D0-0A350C98A38A}"/>
              </a:ext>
            </a:extLst>
          </p:cNvPr>
          <p:cNvSpPr>
            <a:spLocks xmlns:a="http://schemas.openxmlformats.org/drawingml/2006/main" noGrp="1"/>
          </p:cNvSpPr>
          <p:nvPr/>
        </p:nvSpPr>
        <p:spPr>
          <a:xfrm xmlns:a="http://schemas.openxmlformats.org/drawingml/2006/main">
            <a:off x="7981950" y="3943350"/>
            <a:ext cx="36766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025" b="1">
                <a:solidFill>
                  <a:srgbClr val="FFFFFF"/>
                </a:solidFill>
                <a:latin typeface="Manrope"/>
                <a:ea typeface="Manrope"/>
                <a:cs typeface="Manrope"/>
              </a:defRPr>
            </a:pPr>
            <a:r>
              <a:rPr sz="2025" b="1">
                <a:solidFill>
                  <a:srgbClr val="FFFFFF"/>
                </a:solidFill>
                <a:latin typeface="Manrope"/>
                <a:ea typeface="Manrope"/>
                <a:cs typeface="Manrope"/>
              </a:rPr>
              <a:t>Copy &amp; localization</a:t>
            </a:r>
          </a:p>
        </p:txBody>
      </p:sp>
      <p:sp>
        <p:nvSpPr>
          <p:cNvPr id="8" name="text-111">
            <a:extLst xmlns:a="http://schemas.openxmlformats.org/drawingml/2006/main">
              <a:ext uri="{FF2B5EF4-FFF2-40B4-BE49-F238E27FC236}">
                <a16:creationId xmlns:a16="http://schemas.microsoft.com/office/drawing/2014/main" id="{AAD8A214-6F8C-4840-96F7-70EAD7601638}"/>
              </a:ext>
            </a:extLst>
          </p:cNvPr>
          <p:cNvSpPr>
            <a:spLocks xmlns:a="http://schemas.openxmlformats.org/drawingml/2006/main" noGrp="1"/>
          </p:cNvSpPr>
          <p:nvPr/>
        </p:nvSpPr>
        <p:spPr>
          <a:xfrm xmlns:a="http://schemas.openxmlformats.org/drawingml/2006/main">
            <a:off x="7981950" y="4362450"/>
            <a:ext cx="36766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725" b="0">
                <a:solidFill>
                  <a:srgbClr val="B6C2C7"/>
                </a:solidFill>
                <a:latin typeface="Inter"/>
                <a:ea typeface="Inter"/>
                <a:cs typeface="Inter"/>
              </a:defRPr>
            </a:pPr>
            <a:r>
              <a:rPr sz="1725" b="0">
                <a:solidFill>
                  <a:srgbClr val="B6C2C7"/>
                </a:solidFill>
                <a:latin typeface="Inter"/>
                <a:ea typeface="Inter"/>
                <a:cs typeface="Inter"/>
              </a:rPr>
              <a:t>Ad and landing page copy, transcreation and localization.</a:t>
            </a:r>
          </a:p>
        </p:txBody>
      </p:sp>
      <p:sp>
        <p:nvSpPr>
          <p:cNvPr id="9" name="text-112">
            <a:extLst xmlns:a="http://schemas.openxmlformats.org/drawingml/2006/main">
              <a:ext uri="{FF2B5EF4-FFF2-40B4-BE49-F238E27FC236}">
                <a16:creationId xmlns:a16="http://schemas.microsoft.com/office/drawing/2014/main" id="{891C3220-7754-460C-9308-99ED0964EC00}"/>
              </a:ext>
            </a:extLst>
          </p:cNvPr>
          <p:cNvSpPr>
            <a:spLocks xmlns:a="http://schemas.openxmlformats.org/drawingml/2006/main" noGrp="1"/>
          </p:cNvSpPr>
          <p:nvPr/>
        </p:nvSpPr>
        <p:spPr>
          <a:xfrm xmlns:a="http://schemas.openxmlformats.org/drawingml/2006/main">
            <a:off x="7981950" y="5143500"/>
            <a:ext cx="36766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025" b="1">
                <a:solidFill>
                  <a:srgbClr val="FFFFFF"/>
                </a:solidFill>
                <a:latin typeface="Manrope"/>
                <a:ea typeface="Manrope"/>
                <a:cs typeface="Manrope"/>
              </a:defRPr>
            </a:pPr>
            <a:r>
              <a:rPr sz="2025" b="1">
                <a:solidFill>
                  <a:srgbClr val="FFFFFF"/>
                </a:solidFill>
                <a:latin typeface="Manrope"/>
                <a:ea typeface="Manrope"/>
                <a:cs typeface="Manrope"/>
              </a:rPr>
              <a:t>Content &amp; adaptation</a:t>
            </a:r>
          </a:p>
        </p:txBody>
      </p:sp>
      <p:sp>
        <p:nvSpPr>
          <p:cNvPr id="10" name="text-113">
            <a:extLst xmlns:a="http://schemas.openxmlformats.org/drawingml/2006/main">
              <a:ext uri="{FF2B5EF4-FFF2-40B4-BE49-F238E27FC236}">
                <a16:creationId xmlns:a16="http://schemas.microsoft.com/office/drawing/2014/main" id="{1F045E06-9A74-498F-A2AB-3E909B7C9137}"/>
              </a:ext>
            </a:extLst>
          </p:cNvPr>
          <p:cNvSpPr>
            <a:spLocks xmlns:a="http://schemas.openxmlformats.org/drawingml/2006/main" noGrp="1"/>
          </p:cNvSpPr>
          <p:nvPr/>
        </p:nvSpPr>
        <p:spPr>
          <a:xfrm xmlns:a="http://schemas.openxmlformats.org/drawingml/2006/main">
            <a:off x="7981950" y="5572125"/>
            <a:ext cx="36766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725" b="0">
                <a:solidFill>
                  <a:srgbClr val="B6C2C7"/>
                </a:solidFill>
                <a:latin typeface="Inter"/>
                <a:ea typeface="Inter"/>
                <a:cs typeface="Inter"/>
              </a:defRPr>
            </a:pPr>
            <a:r>
              <a:rPr sz="1725" b="0">
                <a:solidFill>
                  <a:srgbClr val="B6C2C7"/>
                </a:solidFill>
                <a:latin typeface="Inter"/>
                <a:ea typeface="Inter"/>
                <a:cs typeface="Inter"/>
              </a:rPr>
              <a:t>Social and rich media planning. Video, subtitles and voiceovers.</a:t>
            </a:r>
          </a:p>
        </p:txBody>
      </p:sp>
      <p:sp>
        <p:nvSpPr>
          <p:cNvPr id="11" name="text-114">
            <a:extLst xmlns:a="http://schemas.openxmlformats.org/drawingml/2006/main">
              <a:ext uri="{FF2B5EF4-FFF2-40B4-BE49-F238E27FC236}">
                <a16:creationId xmlns:a16="http://schemas.microsoft.com/office/drawing/2014/main" id="{9B648259-87E1-42C2-842B-6A34F4A29D6C}"/>
              </a:ext>
            </a:extLst>
          </p:cNvPr>
          <p:cNvSpPr>
            <a:spLocks xmlns:a="http://schemas.openxmlformats.org/drawingml/2006/main" noGrp="1"/>
          </p:cNvSpPr>
          <p:nvPr/>
        </p:nvSpPr>
        <p:spPr>
          <a:xfrm xmlns:a="http://schemas.openxmlformats.org/drawingml/2006/main">
            <a:off x="304800" y="6515100"/>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FFFFFF"/>
                </a:solidFill>
                <a:latin typeface="Inter"/>
                <a:ea typeface="Inter"/>
                <a:cs typeface="Inter"/>
              </a:defRPr>
            </a:pPr>
            <a:r>
              <a:rPr sz="900" b="0">
                <a:solidFill>
                  <a:srgbClr val="FFFFFF"/>
                </a:solidFill>
                <a:latin typeface="Inter"/>
                <a:ea typeface="Inter"/>
                <a:cs typeface="Inter"/>
              </a:rPr>
              <a:t>SERVICE CONCEPT</a:t>
            </a:r>
          </a:p>
        </p:txBody>
      </p:sp>
    </p:spTree>
    <p:extLst>
      <p:ext uri="{BB962C8B-B14F-4D97-AF65-F5344CB8AC3E}">
        <p14:creationId xmlns:p14="http://schemas.microsoft.com/office/powerpoint/2010/main" val="411191028"/>
      </p:ext>
    </p:extLst>
  </p:cSld>
</p:sld>
</file>

<file path=ppt/slides/slide11.xml><?xml version="1.0" encoding="utf-8"?>
<p:sld xmlns:p="http://schemas.openxmlformats.org/presentationml/2006/main">
  <p:cSld>
    <p:bg>
      <p:bgPr>
        <a:solidFill xmlns:a="http://schemas.openxmlformats.org/drawingml/2006/main">
          <a:srgbClr val="111C24"/>
        </a:solidFill>
      </p:bgPr>
    </p:bg>
    <p:spTree>
      <p:nvGrpSpPr>
        <p:cNvPr id="1" name=""/>
        <p:cNvGrpSpPr/>
        <p:nvPr/>
      </p:nvGrpSpPr>
      <p:grpSpPr>
        <a:xfrm xmlns:a="http://schemas.openxmlformats.org/drawingml/2006/main"/>
      </p:grpSpPr>
      <p:sp>
        <p:nvSpPr>
          <p:cNvPr id="16" name="text-115">
            <a:extLst xmlns:a="http://schemas.openxmlformats.org/drawingml/2006/main">
              <a:ext uri="{FF2B5EF4-FFF2-40B4-BE49-F238E27FC236}">
                <a16:creationId xmlns:a16="http://schemas.microsoft.com/office/drawing/2014/main" id="{A6C00337-595C-4134-A15A-BF0827F4472C}"/>
              </a:ext>
            </a:extLst>
          </p:cNvPr>
          <p:cNvSpPr>
            <a:spLocks xmlns:a="http://schemas.openxmlformats.org/drawingml/2006/main" noGrp="1"/>
          </p:cNvSpPr>
          <p:nvPr/>
        </p:nvSpPr>
        <p:spPr>
          <a:xfrm xmlns:a="http://schemas.openxmlformats.org/drawingml/2006/main">
            <a:off x="609600" y="4191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B84A"/>
                </a:solidFill>
                <a:latin typeface="Inter"/>
                <a:ea typeface="Inter"/>
                <a:cs typeface="Inter"/>
              </a:defRPr>
            </a:pPr>
            <a:r>
              <a:rPr sz="1125" b="1">
                <a:solidFill>
                  <a:srgbClr val="00B84A"/>
                </a:solidFill>
                <a:latin typeface="Inter"/>
                <a:ea typeface="Inter"/>
                <a:cs typeface="Inter"/>
              </a:rPr>
              <a:t>WEB &amp; MEASUREMENT</a:t>
            </a:r>
          </a:p>
        </p:txBody>
      </p:sp>
      <p:sp>
        <p:nvSpPr>
          <p:cNvPr id="2" name="text-116">
            <a:extLst xmlns:a="http://schemas.openxmlformats.org/drawingml/2006/main">
              <a:ext uri="{FF2B5EF4-FFF2-40B4-BE49-F238E27FC236}">
                <a16:creationId xmlns:a16="http://schemas.microsoft.com/office/drawing/2014/main" id="{08257C8C-7530-41A9-8472-EE90EBC3D77A}"/>
              </a:ext>
            </a:extLst>
          </p:cNvPr>
          <p:cNvSpPr>
            <a:spLocks xmlns:a="http://schemas.openxmlformats.org/drawingml/2006/main" noGrp="1"/>
          </p:cNvSpPr>
          <p:nvPr/>
        </p:nvSpPr>
        <p:spPr>
          <a:xfrm xmlns:a="http://schemas.openxmlformats.org/drawingml/2006/main">
            <a:off x="523875" y="1171575"/>
            <a:ext cx="6667500"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9750" b="1">
                <a:solidFill>
                  <a:srgbClr val="00B84A"/>
                </a:solidFill>
                <a:latin typeface="Manrope"/>
                <a:ea typeface="Manrope"/>
                <a:cs typeface="Manrope"/>
              </a:defRPr>
            </a:pPr>
            <a:r>
              <a:rPr sz="9750" b="1">
                <a:solidFill>
                  <a:srgbClr val="00B84A"/>
                </a:solidFill>
                <a:latin typeface="Manrope"/>
                <a:ea typeface="Manrope"/>
                <a:cs typeface="Manrope"/>
              </a:rPr>
              <a:t>Digital</a:t>
            </a:r>
          </a:p>
        </p:txBody>
      </p:sp>
      <p:sp>
        <p:nvSpPr>
          <p:cNvPr id="3" name="text-117">
            <a:extLst xmlns:a="http://schemas.openxmlformats.org/drawingml/2006/main">
              <a:ext uri="{FF2B5EF4-FFF2-40B4-BE49-F238E27FC236}">
                <a16:creationId xmlns:a16="http://schemas.microsoft.com/office/drawing/2014/main" id="{BCD2535A-B2B4-4704-9CE4-61DD91621D30}"/>
              </a:ext>
            </a:extLst>
          </p:cNvPr>
          <p:cNvSpPr>
            <a:spLocks xmlns:a="http://schemas.openxmlformats.org/drawingml/2006/main" noGrp="1"/>
          </p:cNvSpPr>
          <p:nvPr/>
        </p:nvSpPr>
        <p:spPr>
          <a:xfrm xmlns:a="http://schemas.openxmlformats.org/drawingml/2006/main">
            <a:off x="600075" y="2705100"/>
            <a:ext cx="6572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825" b="1">
                <a:solidFill>
                  <a:srgbClr val="FFFFFF"/>
                </a:solidFill>
                <a:latin typeface="Manrope"/>
                <a:ea typeface="Manrope"/>
                <a:cs typeface="Manrope"/>
              </a:defRPr>
            </a:pPr>
            <a:r>
              <a:rPr sz="3825" b="1">
                <a:solidFill>
                  <a:srgbClr val="FFFFFF"/>
                </a:solidFill>
                <a:latin typeface="Manrope"/>
                <a:ea typeface="Manrope"/>
                <a:cs typeface="Manrope"/>
              </a:rPr>
              <a:t>&amp; measurement</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4b6ddaaf0df4b5f"/>
          <a:srcRect xmlns:a="http://schemas.openxmlformats.org/drawingml/2006/main" l="3415" t="0" r="3415" b="0"/>
          <a:stretch xmlns:a="http://schemas.openxmlformats.org/drawingml/2006/main">
            <a:fillRect l="0" t="0" r="0" b="0"/>
          </a:stretch>
        </p:blipFill>
        <p:spPr>
          <a:xfrm xmlns:a="http://schemas.openxmlformats.org/drawingml/2006/main">
            <a:off x="7229475" y="857250"/>
            <a:ext cx="4352925" cy="3114675"/>
          </a:xfrm>
          <a:prstGeom xmlns:a="http://schemas.openxmlformats.org/drawingml/2006/main" prst="rect">
            <a:avLst/>
          </a:prstGeom>
        </p:spPr>
      </p:pic>
      <p:sp>
        <p:nvSpPr>
          <p:cNvPr id="5" name="surface-118">
            <a:extLst xmlns:a="http://schemas.openxmlformats.org/drawingml/2006/main">
              <a:ext uri="{FF2B5EF4-FFF2-40B4-BE49-F238E27FC236}">
                <a16:creationId xmlns:a16="http://schemas.microsoft.com/office/drawing/2014/main" id="{4B3DC3F6-45D3-48D6-BC5A-276BC27BEA09}"/>
              </a:ext>
            </a:extLst>
          </p:cNvPr>
          <p:cNvSpPr>
            <a:spLocks xmlns:a="http://schemas.openxmlformats.org/drawingml/2006/main" noGrp="1"/>
          </p:cNvSpPr>
          <p:nvPr/>
        </p:nvSpPr>
        <p:spPr>
          <a:xfrm xmlns:a="http://schemas.openxmlformats.org/drawingml/2006/main">
            <a:off x="609600" y="4514850"/>
            <a:ext cx="3343275" cy="9525"/>
          </a:xfrm>
          <a:prstGeom xmlns:a="http://schemas.openxmlformats.org/drawingml/2006/main" prst="rect">
            <a:avLst/>
          </a:prstGeom>
          <a:solidFill xmlns:a="http://schemas.openxmlformats.org/drawingml/2006/main">
            <a:srgbClr val="314047"/>
          </a:solidFill>
          <a:ln xmlns:a="http://schemas.openxmlformats.org/drawingml/2006/main" w="0">
            <a:noFill/>
          </a:ln>
        </p:spPr>
      </p:sp>
      <p:sp>
        <p:nvSpPr>
          <p:cNvPr id="6" name="text-119">
            <a:extLst xmlns:a="http://schemas.openxmlformats.org/drawingml/2006/main">
              <a:ext uri="{FF2B5EF4-FFF2-40B4-BE49-F238E27FC236}">
                <a16:creationId xmlns:a16="http://schemas.microsoft.com/office/drawing/2014/main" id="{930B9BD0-48B3-435F-9CDF-29492AE5DF51}"/>
              </a:ext>
            </a:extLst>
          </p:cNvPr>
          <p:cNvSpPr>
            <a:spLocks xmlns:a="http://schemas.openxmlformats.org/drawingml/2006/main" noGrp="1"/>
          </p:cNvSpPr>
          <p:nvPr/>
        </p:nvSpPr>
        <p:spPr>
          <a:xfrm xmlns:a="http://schemas.openxmlformats.org/drawingml/2006/main">
            <a:off x="609600" y="4781550"/>
            <a:ext cx="33242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025" b="1">
                <a:solidFill>
                  <a:srgbClr val="FFFFFF"/>
                </a:solidFill>
                <a:latin typeface="Manrope"/>
                <a:ea typeface="Manrope"/>
                <a:cs typeface="Manrope"/>
              </a:defRPr>
            </a:pPr>
            <a:r>
              <a:rPr sz="2025" b="1">
                <a:solidFill>
                  <a:srgbClr val="FFFFFF"/>
                </a:solidFill>
                <a:latin typeface="Manrope"/>
                <a:ea typeface="Manrope"/>
                <a:cs typeface="Manrope"/>
              </a:rPr>
              <a:t>Websites</a:t>
            </a:r>
          </a:p>
        </p:txBody>
      </p:sp>
      <p:sp>
        <p:nvSpPr>
          <p:cNvPr id="7" name="text-120">
            <a:extLst xmlns:a="http://schemas.openxmlformats.org/drawingml/2006/main">
              <a:ext uri="{FF2B5EF4-FFF2-40B4-BE49-F238E27FC236}">
                <a16:creationId xmlns:a16="http://schemas.microsoft.com/office/drawing/2014/main" id="{AFA1AE43-BF65-4AE0-B75E-A928AF3379B6}"/>
              </a:ext>
            </a:extLst>
          </p:cNvPr>
          <p:cNvSpPr>
            <a:spLocks xmlns:a="http://schemas.openxmlformats.org/drawingml/2006/main" noGrp="1"/>
          </p:cNvSpPr>
          <p:nvPr/>
        </p:nvSpPr>
        <p:spPr>
          <a:xfrm xmlns:a="http://schemas.openxmlformats.org/drawingml/2006/main">
            <a:off x="609600" y="5267325"/>
            <a:ext cx="33242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725" b="0">
                <a:solidFill>
                  <a:srgbClr val="B6C2C7"/>
                </a:solidFill>
                <a:latin typeface="Inter"/>
                <a:ea typeface="Inter"/>
                <a:cs typeface="Inter"/>
              </a:defRPr>
            </a:pPr>
            <a:r>
              <a:rPr sz="1725" b="0">
                <a:solidFill>
                  <a:srgbClr val="B6C2C7"/>
                </a:solidFill>
                <a:latin typeface="Inter"/>
                <a:ea typeface="Inter"/>
                <a:cs typeface="Inter"/>
              </a:rPr>
              <a:t>WordPress websites and landing pages built around the next customer action.</a:t>
            </a:r>
          </a:p>
        </p:txBody>
      </p:sp>
      <p:sp>
        <p:nvSpPr>
          <p:cNvPr id="8" name="surface-121">
            <a:extLst xmlns:a="http://schemas.openxmlformats.org/drawingml/2006/main">
              <a:ext uri="{FF2B5EF4-FFF2-40B4-BE49-F238E27FC236}">
                <a16:creationId xmlns:a16="http://schemas.microsoft.com/office/drawing/2014/main" id="{420F8E71-CD75-4AD6-959D-7676EEF07841}"/>
              </a:ext>
            </a:extLst>
          </p:cNvPr>
          <p:cNvSpPr>
            <a:spLocks xmlns:a="http://schemas.openxmlformats.org/drawingml/2006/main" noGrp="1"/>
          </p:cNvSpPr>
          <p:nvPr/>
        </p:nvSpPr>
        <p:spPr>
          <a:xfrm xmlns:a="http://schemas.openxmlformats.org/drawingml/2006/main">
            <a:off x="4371975" y="4514850"/>
            <a:ext cx="3343275" cy="9525"/>
          </a:xfrm>
          <a:prstGeom xmlns:a="http://schemas.openxmlformats.org/drawingml/2006/main" prst="rect">
            <a:avLst/>
          </a:prstGeom>
          <a:solidFill xmlns:a="http://schemas.openxmlformats.org/drawingml/2006/main">
            <a:srgbClr val="314047"/>
          </a:solidFill>
          <a:ln xmlns:a="http://schemas.openxmlformats.org/drawingml/2006/main" w="0">
            <a:noFill/>
          </a:ln>
        </p:spPr>
      </p:sp>
      <p:sp>
        <p:nvSpPr>
          <p:cNvPr id="9" name="text-122">
            <a:extLst xmlns:a="http://schemas.openxmlformats.org/drawingml/2006/main">
              <a:ext uri="{FF2B5EF4-FFF2-40B4-BE49-F238E27FC236}">
                <a16:creationId xmlns:a16="http://schemas.microsoft.com/office/drawing/2014/main" id="{A1E7A982-3672-4D08-AA71-F39B3C83497D}"/>
              </a:ext>
            </a:extLst>
          </p:cNvPr>
          <p:cNvSpPr>
            <a:spLocks xmlns:a="http://schemas.openxmlformats.org/drawingml/2006/main" noGrp="1"/>
          </p:cNvSpPr>
          <p:nvPr/>
        </p:nvSpPr>
        <p:spPr>
          <a:xfrm xmlns:a="http://schemas.openxmlformats.org/drawingml/2006/main">
            <a:off x="4371975" y="4781550"/>
            <a:ext cx="33242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025" b="1">
                <a:solidFill>
                  <a:srgbClr val="FFFFFF"/>
                </a:solidFill>
                <a:latin typeface="Manrope"/>
                <a:ea typeface="Manrope"/>
                <a:cs typeface="Manrope"/>
              </a:defRPr>
            </a:pPr>
            <a:r>
              <a:rPr sz="2025" b="1">
                <a:solidFill>
                  <a:srgbClr val="FFFFFF"/>
                </a:solidFill>
                <a:latin typeface="Manrope"/>
                <a:ea typeface="Manrope"/>
                <a:cs typeface="Manrope"/>
              </a:rPr>
              <a:t>eCommerce</a:t>
            </a:r>
          </a:p>
        </p:txBody>
      </p:sp>
      <p:sp>
        <p:nvSpPr>
          <p:cNvPr id="10" name="text-123">
            <a:extLst xmlns:a="http://schemas.openxmlformats.org/drawingml/2006/main">
              <a:ext uri="{FF2B5EF4-FFF2-40B4-BE49-F238E27FC236}">
                <a16:creationId xmlns:a16="http://schemas.microsoft.com/office/drawing/2014/main" id="{F6E4FA51-54B7-4306-9284-5E12986D6958}"/>
              </a:ext>
            </a:extLst>
          </p:cNvPr>
          <p:cNvSpPr>
            <a:spLocks xmlns:a="http://schemas.openxmlformats.org/drawingml/2006/main" noGrp="1"/>
          </p:cNvSpPr>
          <p:nvPr/>
        </p:nvSpPr>
        <p:spPr>
          <a:xfrm xmlns:a="http://schemas.openxmlformats.org/drawingml/2006/main">
            <a:off x="4371975" y="5267325"/>
            <a:ext cx="33242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725" b="0">
                <a:solidFill>
                  <a:srgbClr val="B6C2C7"/>
                </a:solidFill>
                <a:latin typeface="Inter"/>
                <a:ea typeface="Inter"/>
                <a:cs typeface="Inter"/>
              </a:defRPr>
            </a:pPr>
            <a:r>
              <a:rPr sz="1725" b="0">
                <a:solidFill>
                  <a:srgbClr val="B6C2C7"/>
                </a:solidFill>
                <a:latin typeface="Inter"/>
                <a:ea typeface="Inter"/>
                <a:cs typeface="Inter"/>
              </a:rPr>
              <a:t>Shopify, WooCommerce and localized product content.</a:t>
            </a:r>
          </a:p>
        </p:txBody>
      </p:sp>
      <p:sp>
        <p:nvSpPr>
          <p:cNvPr id="11" name="surface-124">
            <a:extLst xmlns:a="http://schemas.openxmlformats.org/drawingml/2006/main">
              <a:ext uri="{FF2B5EF4-FFF2-40B4-BE49-F238E27FC236}">
                <a16:creationId xmlns:a16="http://schemas.microsoft.com/office/drawing/2014/main" id="{813017E7-6A13-47FA-B69F-0A6457B8C1A1}"/>
              </a:ext>
            </a:extLst>
          </p:cNvPr>
          <p:cNvSpPr>
            <a:spLocks xmlns:a="http://schemas.openxmlformats.org/drawingml/2006/main" noGrp="1"/>
          </p:cNvSpPr>
          <p:nvPr/>
        </p:nvSpPr>
        <p:spPr>
          <a:xfrm xmlns:a="http://schemas.openxmlformats.org/drawingml/2006/main">
            <a:off x="8134350" y="4514850"/>
            <a:ext cx="3343275" cy="9525"/>
          </a:xfrm>
          <a:prstGeom xmlns:a="http://schemas.openxmlformats.org/drawingml/2006/main" prst="rect">
            <a:avLst/>
          </a:prstGeom>
          <a:solidFill xmlns:a="http://schemas.openxmlformats.org/drawingml/2006/main">
            <a:srgbClr val="314047"/>
          </a:solidFill>
          <a:ln xmlns:a="http://schemas.openxmlformats.org/drawingml/2006/main" w="0">
            <a:noFill/>
          </a:ln>
        </p:spPr>
      </p:sp>
      <p:sp>
        <p:nvSpPr>
          <p:cNvPr id="12" name="text-125">
            <a:extLst xmlns:a="http://schemas.openxmlformats.org/drawingml/2006/main">
              <a:ext uri="{FF2B5EF4-FFF2-40B4-BE49-F238E27FC236}">
                <a16:creationId xmlns:a16="http://schemas.microsoft.com/office/drawing/2014/main" id="{CB67E995-ADEF-4500-BA54-CE84921B0213}"/>
              </a:ext>
            </a:extLst>
          </p:cNvPr>
          <p:cNvSpPr>
            <a:spLocks xmlns:a="http://schemas.openxmlformats.org/drawingml/2006/main" noGrp="1"/>
          </p:cNvSpPr>
          <p:nvPr/>
        </p:nvSpPr>
        <p:spPr>
          <a:xfrm xmlns:a="http://schemas.openxmlformats.org/drawingml/2006/main">
            <a:off x="8134350" y="4781550"/>
            <a:ext cx="33242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025" b="1">
                <a:solidFill>
                  <a:srgbClr val="FFFFFF"/>
                </a:solidFill>
                <a:latin typeface="Manrope"/>
                <a:ea typeface="Manrope"/>
                <a:cs typeface="Manrope"/>
              </a:defRPr>
            </a:pPr>
            <a:r>
              <a:rPr sz="2025" b="1">
                <a:solidFill>
                  <a:srgbClr val="FFFFFF"/>
                </a:solidFill>
                <a:latin typeface="Manrope"/>
                <a:ea typeface="Manrope"/>
                <a:cs typeface="Manrope"/>
              </a:rPr>
              <a:t>Analytics &amp; systems</a:t>
            </a:r>
          </a:p>
        </p:txBody>
      </p:sp>
      <p:sp>
        <p:nvSpPr>
          <p:cNvPr id="13" name="text-126">
            <a:extLst xmlns:a="http://schemas.openxmlformats.org/drawingml/2006/main">
              <a:ext uri="{FF2B5EF4-FFF2-40B4-BE49-F238E27FC236}">
                <a16:creationId xmlns:a16="http://schemas.microsoft.com/office/drawing/2014/main" id="{8C6C4E73-D759-4EB7-AB8B-E043D7DA6B47}"/>
              </a:ext>
            </a:extLst>
          </p:cNvPr>
          <p:cNvSpPr>
            <a:spLocks xmlns:a="http://schemas.openxmlformats.org/drawingml/2006/main" noGrp="1"/>
          </p:cNvSpPr>
          <p:nvPr/>
        </p:nvSpPr>
        <p:spPr>
          <a:xfrm xmlns:a="http://schemas.openxmlformats.org/drawingml/2006/main">
            <a:off x="8134350" y="5267325"/>
            <a:ext cx="33242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725" b="0">
                <a:solidFill>
                  <a:srgbClr val="B6C2C7"/>
                </a:solidFill>
                <a:latin typeface="Inter"/>
                <a:ea typeface="Inter"/>
                <a:cs typeface="Inter"/>
              </a:defRPr>
            </a:pPr>
            <a:r>
              <a:rPr sz="1725" b="0">
                <a:solidFill>
                  <a:srgbClr val="B6C2C7"/>
                </a:solidFill>
                <a:latin typeface="Inter"/>
                <a:ea typeface="Inter"/>
                <a:cs typeface="Inter"/>
              </a:rPr>
              <a:t>GA4, GTM, UTMs and conversion reviews. CRM and automation planning.</a:t>
            </a:r>
          </a:p>
        </p:txBody>
      </p:sp>
      <p:sp>
        <p:nvSpPr>
          <p:cNvPr id="14" name="text-127">
            <a:extLst xmlns:a="http://schemas.openxmlformats.org/drawingml/2006/main">
              <a:ext uri="{FF2B5EF4-FFF2-40B4-BE49-F238E27FC236}">
                <a16:creationId xmlns:a16="http://schemas.microsoft.com/office/drawing/2014/main" id="{3FF5C985-D0E2-4431-907F-A10BA370DF30}"/>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B6C2C7"/>
                </a:solidFill>
                <a:latin typeface="Inter"/>
                <a:ea typeface="Inter"/>
                <a:cs typeface="Inter"/>
              </a:defRPr>
            </a:pPr>
            <a:r>
              <a:rPr sz="900" b="0">
                <a:solidFill>
                  <a:srgbClr val="B6C2C7"/>
                </a:solidFill>
                <a:latin typeface="Inter"/>
                <a:ea typeface="Inter"/>
                <a:cs typeface="Inter"/>
              </a:rPr>
              <a:t>MESMAREK</a:t>
            </a:r>
          </a:p>
        </p:txBody>
      </p:sp>
      <p:sp>
        <p:nvSpPr>
          <p:cNvPr id="15" name="text-128">
            <a:extLst xmlns:a="http://schemas.openxmlformats.org/drawingml/2006/main">
              <a:ext uri="{FF2B5EF4-FFF2-40B4-BE49-F238E27FC236}">
                <a16:creationId xmlns:a16="http://schemas.microsoft.com/office/drawing/2014/main" id="{5E4BEA22-6349-42CE-8E98-E9149A18F624}"/>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B6C2C7"/>
                </a:solidFill>
                <a:latin typeface="Inter"/>
                <a:ea typeface="Inter"/>
                <a:cs typeface="Inter"/>
              </a:defRPr>
            </a:pPr>
            <a:r>
              <a:rPr sz="1200" b="0">
                <a:solidFill>
                  <a:srgbClr val="B6C2C7"/>
                </a:solidFill>
                <a:latin typeface="Inter"/>
                <a:ea typeface="Inter"/>
                <a:cs typeface="Inter"/>
              </a:rPr>
              <a:t>11</a:t>
            </a:r>
          </a:p>
        </p:txBody>
      </p:sp>
    </p:spTree>
    <p:extLst>
      <p:ext uri="{BB962C8B-B14F-4D97-AF65-F5344CB8AC3E}">
        <p14:creationId xmlns:p14="http://schemas.microsoft.com/office/powerpoint/2010/main" val="1068608613"/>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129">
            <a:extLst xmlns:a="http://schemas.openxmlformats.org/drawingml/2006/main">
              <a:ext uri="{FF2B5EF4-FFF2-40B4-BE49-F238E27FC236}">
                <a16:creationId xmlns:a16="http://schemas.microsoft.com/office/drawing/2014/main" id="{E598F6E2-BE9D-41F8-BEC9-827DB82B572F}"/>
              </a:ext>
            </a:extLst>
          </p:cNvPr>
          <p:cNvSpPr>
            <a:spLocks xmlns:a="http://schemas.openxmlformats.org/drawingml/2006/main" noGrp="1"/>
          </p:cNvSpPr>
          <p:nvPr/>
        </p:nvSpPr>
        <p:spPr>
          <a:xfrm xmlns:a="http://schemas.openxmlformats.org/drawingml/2006/main">
            <a:off x="609600" y="4191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MEDIA &amp; DIGITAL MARKETING</a:t>
            </a:r>
          </a:p>
        </p:txBody>
      </p:sp>
      <p:sp>
        <p:nvSpPr>
          <p:cNvPr id="2" name="text-130">
            <a:extLst xmlns:a="http://schemas.openxmlformats.org/drawingml/2006/main">
              <a:ext uri="{FF2B5EF4-FFF2-40B4-BE49-F238E27FC236}">
                <a16:creationId xmlns:a16="http://schemas.microsoft.com/office/drawing/2014/main" id="{E2D38C85-CD3A-4BB2-BA2F-7B851623E947}"/>
              </a:ext>
            </a:extLst>
          </p:cNvPr>
          <p:cNvSpPr>
            <a:spLocks xmlns:a="http://schemas.openxmlformats.org/drawingml/2006/main" noGrp="1"/>
          </p:cNvSpPr>
          <p:nvPr/>
        </p:nvSpPr>
        <p:spPr>
          <a:xfrm xmlns:a="http://schemas.openxmlformats.org/drawingml/2006/main">
            <a:off x="581025" y="971550"/>
            <a:ext cx="110204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5025" b="1">
                <a:solidFill>
                  <a:srgbClr val="111C24"/>
                </a:solidFill>
                <a:latin typeface="Manrope"/>
                <a:ea typeface="Manrope"/>
                <a:cs typeface="Manrope"/>
              </a:defRPr>
            </a:pPr>
            <a:r>
              <a:rPr sz="5025" b="1">
                <a:solidFill>
                  <a:srgbClr val="111C24"/>
                </a:solidFill>
                <a:latin typeface="Manrope"/>
                <a:ea typeface="Manrope"/>
                <a:cs typeface="Manrope"/>
              </a:rPr>
              <a:t>The role of each channel</a:t>
            </a:r>
          </a:p>
        </p:txBody>
      </p:sp>
      <p:graphicFrame>
        <p:nvGraphicFramePr>
          <p:cNvPr id="9" name=""/>
          <p:cNvGraphicFramePr/>
          <p:nvPr/>
        </p:nvGraphicFramePr>
        <p:xfrm>
          <a:off xmlns:a="http://schemas.openxmlformats.org/drawingml/2006/main" x="609600" y="2390775"/>
          <a:ext xmlns:a="http://schemas.openxmlformats.org/drawingml/2006/main" cx="10972800" cy="3209925"/>
        </p:xfrm>
        <a:graphic xmlns:a="http://schemas.openxmlformats.org/drawingml/2006/main">
          <a:graphicData uri="http://schemas.openxmlformats.org/drawingml/2006/table">
            <a:tbl>
              <a:tblPr firstRow="0" bandRow="0"/>
              <a:tblGrid>
                <a:gridCol w="2124075"/>
                <a:gridCol w="4429125"/>
                <a:gridCol w="4419600"/>
              </a:tblGrid>
              <a:tr h="495300">
                <a:tc>
                  <a:txBody>
                    <a:bodyPr lIns="180975" tIns="133350" rIns="190500" bIns="133350">
                      <a:noAutofit/>
                    </a:bodyPr>
                    <a:lstStyle/>
                    <a:p>
                      <a:pPr>
                        <a:lnSpc>
                          <a:spcPct val="112000"/>
                        </a:lnSpc>
                        <a:buNone/>
                      </a:pPr>
                      <a:r>
                        <a:rPr sz="1500" b="1">
                          <a:solidFill>
                            <a:srgbClr val="FFFFFF"/>
                          </a:solidFill>
                          <a:latin typeface="Inter"/>
                          <a:ea typeface="Inter"/>
                          <a:cs typeface="Inter"/>
                        </a:rPr>
                        <a:t>Objective</a:t>
                      </a:r>
                    </a:p>
                  </a:txBody>
                  <a:tcPr marL="91440" marR="91440" marT="45720" marB="45720" anchor="ctr">
                    <a:lnB w="6350">
                      <a:noFill/>
                    </a:lnB>
                    <a:lnT w="6350">
                      <a:noFill/>
                    </a:lnT>
                    <a:lnR w="6350">
                      <a:noFill/>
                    </a:lnR>
                    <a:lnL w="6350">
                      <a:noFill/>
                    </a:lnL>
                    <a:solidFill>
                      <a:srgbClr val="111C24"/>
                    </a:solidFill>
                  </a:tcPr>
                </a:tc>
                <a:tc>
                  <a:txBody>
                    <a:bodyPr lIns="180975" tIns="133350" rIns="190500" bIns="133350">
                      <a:noAutofit/>
                    </a:bodyPr>
                    <a:lstStyle/>
                    <a:p>
                      <a:pPr>
                        <a:lnSpc>
                          <a:spcPct val="112000"/>
                        </a:lnSpc>
                        <a:buNone/>
                      </a:pPr>
                      <a:r>
                        <a:rPr sz="1500" b="1">
                          <a:solidFill>
                            <a:srgbClr val="FFFFFF"/>
                          </a:solidFill>
                          <a:latin typeface="Inter"/>
                          <a:ea typeface="Inter"/>
                          <a:cs typeface="Inter"/>
                        </a:rPr>
                        <a:t>Channel roles</a:t>
                      </a:r>
                    </a:p>
                  </a:txBody>
                  <a:tcPr marL="91440" marR="91440" marT="45720" marB="45720" anchor="ctr">
                    <a:lnB w="6350">
                      <a:noFill/>
                    </a:lnB>
                    <a:lnT w="6350">
                      <a:noFill/>
                    </a:lnT>
                    <a:lnR w="6350">
                      <a:noFill/>
                    </a:lnR>
                    <a:lnL w="6350">
                      <a:noFill/>
                    </a:lnL>
                    <a:solidFill>
                      <a:srgbClr val="111C24"/>
                    </a:solidFill>
                  </a:tcPr>
                </a:tc>
                <a:tc>
                  <a:txBody>
                    <a:bodyPr lIns="180975" tIns="133350" rIns="190500" bIns="133350">
                      <a:noAutofit/>
                    </a:bodyPr>
                    <a:lstStyle/>
                    <a:p>
                      <a:pPr>
                        <a:lnSpc>
                          <a:spcPct val="112000"/>
                        </a:lnSpc>
                        <a:buNone/>
                      </a:pPr>
                      <a:r>
                        <a:rPr sz="1500" b="1">
                          <a:solidFill>
                            <a:srgbClr val="FFFFFF"/>
                          </a:solidFill>
                          <a:latin typeface="Inter"/>
                          <a:ea typeface="Inter"/>
                          <a:cs typeface="Inter"/>
                        </a:rPr>
                        <a:t>Measures to consider</a:t>
                      </a:r>
                    </a:p>
                  </a:txBody>
                  <a:tcPr marL="91440" marR="91440" marT="45720" marB="45720" anchor="ctr">
                    <a:lnB w="6350">
                      <a:noFill/>
                    </a:lnB>
                    <a:lnT w="6350">
                      <a:noFill/>
                    </a:lnT>
                    <a:lnR w="6350">
                      <a:noFill/>
                    </a:lnR>
                    <a:lnL w="6350">
                      <a:noFill/>
                    </a:lnL>
                    <a:solidFill>
                      <a:srgbClr val="111C24"/>
                    </a:solidFill>
                  </a:tcPr>
                </a:tc>
              </a:tr>
              <a:tr h="904875">
                <a:tc>
                  <a:txBody>
                    <a:bodyPr lIns="180975" tIns="133350" rIns="190500" bIns="133350">
                      <a:noAutofit/>
                    </a:bodyPr>
                    <a:lstStyle/>
                    <a:p>
                      <a:pPr>
                        <a:lnSpc>
                          <a:spcPct val="112000"/>
                        </a:lnSpc>
                        <a:buNone/>
                      </a:pPr>
                      <a:r>
                        <a:rPr sz="1725" b="1">
                          <a:solidFill>
                            <a:srgbClr val="20272D"/>
                          </a:solidFill>
                          <a:latin typeface="Inter"/>
                          <a:ea typeface="Inter"/>
                          <a:cs typeface="Inter"/>
                        </a:rPr>
                        <a:t>Awareness</a:t>
                      </a:r>
                    </a:p>
                  </a:txBody>
                  <a:tcPr marL="91440" marR="91440" marT="45720" marB="45720" anchor="ctr">
                    <a:lnB w="6350">
                      <a:solidFill>
                        <a:srgbClr val="DDE3E0"/>
                      </a:solidFill>
                    </a:lnB>
                    <a:lnT w="6350">
                      <a:noFill/>
                    </a:lnT>
                    <a:lnR w="6350">
                      <a:noFill/>
                    </a:lnR>
                    <a:lnL w="6350">
                      <a:noFill/>
                    </a:lnL>
                    <a:solidFill>
                      <a:srgbClr val="EAF8F0"/>
                    </a:solidFill>
                  </a:tcPr>
                </a:tc>
                <a:tc>
                  <a:txBody>
                    <a:bodyPr lIns="180975" tIns="133350" rIns="190500" bIns="133350">
                      <a:noAutofit/>
                    </a:bodyPr>
                    <a:lstStyle/>
                    <a:p>
                      <a:pPr>
                        <a:lnSpc>
                          <a:spcPct val="112000"/>
                        </a:lnSpc>
                        <a:buNone/>
                      </a:pPr>
                      <a:r>
                        <a:rPr sz="1725" b="0">
                          <a:solidFill>
                            <a:srgbClr val="20272D"/>
                          </a:solidFill>
                          <a:latin typeface="Inter"/>
                          <a:ea typeface="Inter"/>
                          <a:cs typeface="Inter"/>
                        </a:rPr>
                        <a:t>Video, CTV, audio, display</a:t>
                      </a:r>
                    </a:p>
                    <a:p>
                      <a:pPr>
                        <a:lnSpc>
                          <a:spcPct val="112000"/>
                        </a:lnSpc>
                        <a:buNone/>
                      </a:pPr>
                      <a:r>
                        <a:rPr sz="1725" b="0">
                          <a:solidFill>
                            <a:srgbClr val="20272D"/>
                          </a:solidFill>
                          <a:latin typeface="Inter"/>
                          <a:ea typeface="Inter"/>
                          <a:cs typeface="Inter"/>
                        </a:rPr>
                        <a:t>and digital outdoor</a:t>
                      </a:r>
                    </a:p>
                  </a:txBody>
                  <a:tcPr marL="91440" marR="91440" marT="45720" marB="45720" anchor="ctr">
                    <a:lnB w="6350">
                      <a:solidFill>
                        <a:srgbClr val="DDE3E0"/>
                      </a:solidFill>
                    </a:lnB>
                    <a:lnT w="6350">
                      <a:noFill/>
                    </a:lnT>
                    <a:lnR w="6350">
                      <a:noFill/>
                    </a:lnR>
                    <a:lnL w="6350">
                      <a:noFill/>
                    </a:lnL>
                    <a:solidFill>
                      <a:srgbClr val="FFFFFF"/>
                    </a:solidFill>
                  </a:tcPr>
                </a:tc>
                <a:tc>
                  <a:txBody>
                    <a:bodyPr lIns="180975" tIns="133350" rIns="190500" bIns="133350">
                      <a:noAutofit/>
                    </a:bodyPr>
                    <a:lstStyle/>
                    <a:p>
                      <a:pPr>
                        <a:lnSpc>
                          <a:spcPct val="112000"/>
                        </a:lnSpc>
                        <a:buNone/>
                      </a:pPr>
                      <a:r>
                        <a:rPr sz="1725" b="0">
                          <a:solidFill>
                            <a:srgbClr val="20272D"/>
                          </a:solidFill>
                          <a:latin typeface="Inter"/>
                          <a:ea typeface="Inter"/>
                          <a:cs typeface="Inter"/>
                        </a:rPr>
                        <a:t>Reach, impressions, viewability</a:t>
                      </a:r>
                    </a:p>
                    <a:p>
                      <a:pPr>
                        <a:lnSpc>
                          <a:spcPct val="112000"/>
                        </a:lnSpc>
                        <a:buNone/>
                      </a:pPr>
                      <a:r>
                        <a:rPr sz="1725" b="0">
                          <a:solidFill>
                            <a:srgbClr val="20272D"/>
                          </a:solidFill>
                          <a:latin typeface="Inter"/>
                          <a:ea typeface="Inter"/>
                          <a:cs typeface="Inter"/>
                        </a:rPr>
                        <a:t>and video completion</a:t>
                      </a:r>
                    </a:p>
                  </a:txBody>
                  <a:tcPr marL="91440" marR="91440" marT="45720" marB="45720" anchor="ctr">
                    <a:lnB w="6350">
                      <a:solidFill>
                        <a:srgbClr val="DDE3E0"/>
                      </a:solidFill>
                    </a:lnB>
                    <a:lnT w="6350">
                      <a:noFill/>
                    </a:lnT>
                    <a:lnR w="6350">
                      <a:noFill/>
                    </a:lnR>
                    <a:lnL w="6350">
                      <a:noFill/>
                    </a:lnL>
                    <a:solidFill>
                      <a:srgbClr val="FFFFFF"/>
                    </a:solidFill>
                  </a:tcPr>
                </a:tc>
              </a:tr>
              <a:tr h="904875">
                <a:tc>
                  <a:txBody>
                    <a:bodyPr lIns="180975" tIns="133350" rIns="190500" bIns="133350">
                      <a:noAutofit/>
                    </a:bodyPr>
                    <a:lstStyle/>
                    <a:p>
                      <a:pPr>
                        <a:lnSpc>
                          <a:spcPct val="112000"/>
                        </a:lnSpc>
                        <a:buNone/>
                      </a:pPr>
                      <a:r>
                        <a:rPr sz="1725" b="1">
                          <a:solidFill>
                            <a:srgbClr val="20272D"/>
                          </a:solidFill>
                          <a:latin typeface="Inter"/>
                          <a:ea typeface="Inter"/>
                          <a:cs typeface="Inter"/>
                        </a:rPr>
                        <a:t>Consideration</a:t>
                      </a:r>
                    </a:p>
                  </a:txBody>
                  <a:tcPr marL="91440" marR="91440" marT="45720" marB="45720" anchor="ctr">
                    <a:lnB w="6350">
                      <a:solidFill>
                        <a:srgbClr val="DDE3E0"/>
                      </a:solidFill>
                    </a:lnB>
                    <a:lnT w="6350">
                      <a:noFill/>
                    </a:lnT>
                    <a:lnR w="6350">
                      <a:noFill/>
                    </a:lnR>
                    <a:lnL w="6350">
                      <a:noFill/>
                    </a:lnL>
                    <a:solidFill>
                      <a:srgbClr val="EAF8F0"/>
                    </a:solidFill>
                  </a:tcPr>
                </a:tc>
                <a:tc>
                  <a:txBody>
                    <a:bodyPr lIns="180975" tIns="133350" rIns="190500" bIns="133350">
                      <a:noAutofit/>
                    </a:bodyPr>
                    <a:lstStyle/>
                    <a:p>
                      <a:pPr>
                        <a:lnSpc>
                          <a:spcPct val="112000"/>
                        </a:lnSpc>
                        <a:buNone/>
                      </a:pPr>
                      <a:r>
                        <a:rPr sz="1725" b="0">
                          <a:solidFill>
                            <a:srgbClr val="20272D"/>
                          </a:solidFill>
                          <a:latin typeface="Inter"/>
                          <a:ea typeface="Inter"/>
                          <a:cs typeface="Inter"/>
                        </a:rPr>
                        <a:t>Paid social, creators, rich media</a:t>
                      </a:r>
                    </a:p>
                    <a:p>
                      <a:pPr>
                        <a:lnSpc>
                          <a:spcPct val="112000"/>
                        </a:lnSpc>
                        <a:buNone/>
                      </a:pPr>
                      <a:r>
                        <a:rPr sz="1725" b="0">
                          <a:solidFill>
                            <a:srgbClr val="20272D"/>
                          </a:solidFill>
                          <a:latin typeface="Inter"/>
                          <a:ea typeface="Inter"/>
                          <a:cs typeface="Inter"/>
                        </a:rPr>
                        <a:t>and relevant content placements</a:t>
                      </a:r>
                    </a:p>
                  </a:txBody>
                  <a:tcPr marL="91440" marR="91440" marT="45720" marB="45720" anchor="ctr">
                    <a:lnB w="6350">
                      <a:solidFill>
                        <a:srgbClr val="DDE3E0"/>
                      </a:solidFill>
                    </a:lnB>
                    <a:lnT w="6350">
                      <a:noFill/>
                    </a:lnT>
                    <a:lnR w="6350">
                      <a:noFill/>
                    </a:lnR>
                    <a:lnL w="6350">
                      <a:noFill/>
                    </a:lnL>
                    <a:solidFill>
                      <a:srgbClr val="FFFFFF"/>
                    </a:solidFill>
                  </a:tcPr>
                </a:tc>
                <a:tc>
                  <a:txBody>
                    <a:bodyPr lIns="180975" tIns="133350" rIns="190500" bIns="133350">
                      <a:noAutofit/>
                    </a:bodyPr>
                    <a:lstStyle/>
                    <a:p>
                      <a:pPr>
                        <a:lnSpc>
                          <a:spcPct val="112000"/>
                        </a:lnSpc>
                        <a:buNone/>
                      </a:pPr>
                      <a:r>
                        <a:rPr sz="1725" b="0">
                          <a:solidFill>
                            <a:srgbClr val="20272D"/>
                          </a:solidFill>
                          <a:latin typeface="Inter"/>
                          <a:ea typeface="Inter"/>
                          <a:cs typeface="Inter"/>
                        </a:rPr>
                        <a:t>Engagement, clicks</a:t>
                      </a:r>
                    </a:p>
                    <a:p>
                      <a:pPr>
                        <a:lnSpc>
                          <a:spcPct val="112000"/>
                        </a:lnSpc>
                        <a:buNone/>
                      </a:pPr>
                      <a:r>
                        <a:rPr sz="1725" b="0">
                          <a:solidFill>
                            <a:srgbClr val="20272D"/>
                          </a:solidFill>
                          <a:latin typeface="Inter"/>
                          <a:ea typeface="Inter"/>
                          <a:cs typeface="Inter"/>
                        </a:rPr>
                        <a:t>and landing page visits</a:t>
                      </a:r>
                    </a:p>
                  </a:txBody>
                  <a:tcPr marL="91440" marR="91440" marT="45720" marB="45720" anchor="ctr">
                    <a:lnB w="6350">
                      <a:solidFill>
                        <a:srgbClr val="DDE3E0"/>
                      </a:solidFill>
                    </a:lnB>
                    <a:lnT w="6350">
                      <a:noFill/>
                    </a:lnT>
                    <a:lnR w="6350">
                      <a:noFill/>
                    </a:lnR>
                    <a:lnL w="6350">
                      <a:noFill/>
                    </a:lnL>
                    <a:solidFill>
                      <a:srgbClr val="FFFFFF"/>
                    </a:solidFill>
                  </a:tcPr>
                </a:tc>
              </a:tr>
              <a:tr h="904875">
                <a:tc>
                  <a:txBody>
                    <a:bodyPr lIns="180975" tIns="133350" rIns="190500" bIns="133350">
                      <a:noAutofit/>
                    </a:bodyPr>
                    <a:lstStyle/>
                    <a:p>
                      <a:pPr>
                        <a:lnSpc>
                          <a:spcPct val="112000"/>
                        </a:lnSpc>
                        <a:buNone/>
                      </a:pPr>
                      <a:r>
                        <a:rPr sz="1725" b="1">
                          <a:solidFill>
                            <a:srgbClr val="20272D"/>
                          </a:solidFill>
                          <a:latin typeface="Inter"/>
                          <a:ea typeface="Inter"/>
                          <a:cs typeface="Inter"/>
                        </a:rPr>
                        <a:t>Conversion</a:t>
                      </a:r>
                    </a:p>
                  </a:txBody>
                  <a:tcPr marL="91440" marR="91440" marT="45720" marB="45720" anchor="ctr">
                    <a:lnB w="6350">
                      <a:solidFill>
                        <a:srgbClr val="DDE3E0"/>
                      </a:solidFill>
                    </a:lnB>
                    <a:lnT w="6350">
                      <a:noFill/>
                    </a:lnT>
                    <a:lnR w="6350">
                      <a:noFill/>
                    </a:lnR>
                    <a:lnL w="6350">
                      <a:noFill/>
                    </a:lnL>
                    <a:solidFill>
                      <a:srgbClr val="EAF8F0"/>
                    </a:solidFill>
                  </a:tcPr>
                </a:tc>
                <a:tc>
                  <a:txBody>
                    <a:bodyPr lIns="180975" tIns="133350" rIns="190500" bIns="133350">
                      <a:noAutofit/>
                    </a:bodyPr>
                    <a:lstStyle/>
                    <a:p>
                      <a:pPr>
                        <a:lnSpc>
                          <a:spcPct val="112000"/>
                        </a:lnSpc>
                        <a:buNone/>
                      </a:pPr>
                      <a:r>
                        <a:rPr sz="1725" b="0">
                          <a:solidFill>
                            <a:srgbClr val="20272D"/>
                          </a:solidFill>
                          <a:latin typeface="Inter"/>
                          <a:ea typeface="Inter"/>
                          <a:cs typeface="Inter"/>
                        </a:rPr>
                        <a:t>Search, shopping, retargeting</a:t>
                      </a:r>
                    </a:p>
                    <a:p>
                      <a:pPr>
                        <a:lnSpc>
                          <a:spcPct val="112000"/>
                        </a:lnSpc>
                        <a:buNone/>
                      </a:pPr>
                      <a:r>
                        <a:rPr sz="1725" b="0">
                          <a:solidFill>
                            <a:srgbClr val="20272D"/>
                          </a:solidFill>
                          <a:latin typeface="Inter"/>
                          <a:ea typeface="Inter"/>
                          <a:cs typeface="Inter"/>
                        </a:rPr>
                        <a:t>and relevant destination pages</a:t>
                      </a:r>
                    </a:p>
                  </a:txBody>
                  <a:tcPr marL="91440" marR="91440" marT="45720" marB="45720" anchor="ctr">
                    <a:lnB w="6350">
                      <a:solidFill>
                        <a:srgbClr val="DDE3E0"/>
                      </a:solidFill>
                    </a:lnB>
                    <a:lnT w="6350">
                      <a:noFill/>
                    </a:lnT>
                    <a:lnR w="6350">
                      <a:noFill/>
                    </a:lnR>
                    <a:lnL w="6350">
                      <a:noFill/>
                    </a:lnL>
                    <a:solidFill>
                      <a:srgbClr val="FFFFFF"/>
                    </a:solidFill>
                  </a:tcPr>
                </a:tc>
                <a:tc>
                  <a:txBody>
                    <a:bodyPr lIns="180975" tIns="133350" rIns="190500" bIns="133350">
                      <a:noAutofit/>
                    </a:bodyPr>
                    <a:lstStyle/>
                    <a:p>
                      <a:pPr>
                        <a:lnSpc>
                          <a:spcPct val="112000"/>
                        </a:lnSpc>
                        <a:buNone/>
                      </a:pPr>
                      <a:r>
                        <a:rPr sz="1725" b="0">
                          <a:solidFill>
                            <a:srgbClr val="20272D"/>
                          </a:solidFill>
                          <a:latin typeface="Inter"/>
                          <a:ea typeface="Inter"/>
                          <a:cs typeface="Inter"/>
                        </a:rPr>
                        <a:t>Tracked leads or purchases</a:t>
                      </a:r>
                    </a:p>
                    <a:p>
                      <a:pPr>
                        <a:lnSpc>
                          <a:spcPct val="112000"/>
                        </a:lnSpc>
                        <a:buNone/>
                      </a:pPr>
                      <a:r>
                        <a:rPr sz="1725" b="0">
                          <a:solidFill>
                            <a:srgbClr val="20272D"/>
                          </a:solidFill>
                          <a:latin typeface="Inter"/>
                          <a:ea typeface="Inter"/>
                          <a:cs typeface="Inter"/>
                        </a:rPr>
                        <a:t>and cost per agreed action</a:t>
                      </a:r>
                    </a:p>
                  </a:txBody>
                  <a:tcPr marL="91440" marR="91440" marT="45720" marB="45720" anchor="ctr">
                    <a:lnB w="6350">
                      <a:solidFill>
                        <a:srgbClr val="DDE3E0"/>
                      </a:solidFill>
                    </a:lnB>
                    <a:lnT w="6350">
                      <a:noFill/>
                    </a:lnT>
                    <a:lnR w="6350">
                      <a:noFill/>
                    </a:lnR>
                    <a:lnL w="6350">
                      <a:noFill/>
                    </a:lnL>
                    <a:solidFill>
                      <a:srgbClr val="FFFFFF"/>
                    </a:solidFill>
                  </a:tcPr>
                </a:tc>
              </a:tr>
            </a:tbl>
          </a:graphicData>
        </a:graphic>
      </p:graphicFrame>
      <p:sp>
        <p:nvSpPr>
          <p:cNvPr id="4" name="text-131">
            <a:extLst xmlns:a="http://schemas.openxmlformats.org/drawingml/2006/main">
              <a:ext uri="{FF2B5EF4-FFF2-40B4-BE49-F238E27FC236}">
                <a16:creationId xmlns:a16="http://schemas.microsoft.com/office/drawing/2014/main" id="{069697D5-F891-4F52-958F-3FF432F2C6D6}"/>
              </a:ext>
            </a:extLst>
          </p:cNvPr>
          <p:cNvSpPr>
            <a:spLocks xmlns:a="http://schemas.openxmlformats.org/drawingml/2006/main" noGrp="1"/>
          </p:cNvSpPr>
          <p:nvPr/>
        </p:nvSpPr>
        <p:spPr>
          <a:xfrm xmlns:a="http://schemas.openxmlformats.org/drawingml/2006/main">
            <a:off x="609600" y="5953125"/>
            <a:ext cx="105632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667078"/>
                </a:solidFill>
                <a:latin typeface="Inter"/>
                <a:ea typeface="Inter"/>
                <a:cs typeface="Inter"/>
              </a:defRPr>
            </a:pPr>
            <a:r>
              <a:rPr sz="1800" b="0">
                <a:solidFill>
                  <a:srgbClr val="667078"/>
                </a:solidFill>
                <a:latin typeface="Inter"/>
                <a:ea typeface="Inter"/>
                <a:cs typeface="Inter"/>
              </a:rPr>
              <a:t>The objective guides the media mix and the measures agreed before launch.</a:t>
            </a:r>
          </a:p>
        </p:txBody>
      </p:sp>
      <p:sp>
        <p:nvSpPr>
          <p:cNvPr id="5" name="text-132">
            <a:extLst xmlns:a="http://schemas.openxmlformats.org/drawingml/2006/main">
              <a:ext uri="{FF2B5EF4-FFF2-40B4-BE49-F238E27FC236}">
                <a16:creationId xmlns:a16="http://schemas.microsoft.com/office/drawing/2014/main" id="{76BED329-C566-4562-B37B-3A3EECE72423}"/>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667078"/>
                </a:solidFill>
                <a:latin typeface="Inter"/>
                <a:ea typeface="Inter"/>
                <a:cs typeface="Inter"/>
              </a:defRPr>
            </a:pPr>
            <a:r>
              <a:rPr sz="900" b="0">
                <a:solidFill>
                  <a:srgbClr val="667078"/>
                </a:solidFill>
                <a:latin typeface="Inter"/>
                <a:ea typeface="Inter"/>
                <a:cs typeface="Inter"/>
              </a:rPr>
              <a:t>MESMAREK</a:t>
            </a:r>
          </a:p>
        </p:txBody>
      </p:sp>
      <p:sp>
        <p:nvSpPr>
          <p:cNvPr id="6" name="text-133">
            <a:extLst xmlns:a="http://schemas.openxmlformats.org/drawingml/2006/main">
              <a:ext uri="{FF2B5EF4-FFF2-40B4-BE49-F238E27FC236}">
                <a16:creationId xmlns:a16="http://schemas.microsoft.com/office/drawing/2014/main" id="{7F4613FF-B9EE-48F2-9FFA-60DB1CD52FEF}"/>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667078"/>
                </a:solidFill>
                <a:latin typeface="Inter"/>
                <a:ea typeface="Inter"/>
                <a:cs typeface="Inter"/>
              </a:defRPr>
            </a:pPr>
            <a:r>
              <a:rPr sz="1200" b="0">
                <a:solidFill>
                  <a:srgbClr val="667078"/>
                </a:solidFill>
                <a:latin typeface="Inter"/>
                <a:ea typeface="Inter"/>
                <a:cs typeface="Inter"/>
              </a:rPr>
              <a:t>12</a:t>
            </a:r>
          </a:p>
        </p:txBody>
      </p:sp>
    </p:spTree>
    <p:extLst>
      <p:ext uri="{BB962C8B-B14F-4D97-AF65-F5344CB8AC3E}">
        <p14:creationId xmlns:p14="http://schemas.microsoft.com/office/powerpoint/2010/main" val="201446802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134">
            <a:extLst xmlns:a="http://schemas.openxmlformats.org/drawingml/2006/main">
              <a:ext uri="{FF2B5EF4-FFF2-40B4-BE49-F238E27FC236}">
                <a16:creationId xmlns:a16="http://schemas.microsoft.com/office/drawing/2014/main" id="{6883366A-3C00-41A8-A6F2-7DCD1DB9BCF1}"/>
              </a:ext>
            </a:extLst>
          </p:cNvPr>
          <p:cNvSpPr>
            <a:spLocks xmlns:a="http://schemas.openxmlformats.org/drawingml/2006/main" noGrp="1"/>
          </p:cNvSpPr>
          <p:nvPr/>
        </p:nvSpPr>
        <p:spPr>
          <a:xfrm xmlns:a="http://schemas.openxmlformats.org/drawingml/2006/main">
            <a:off x="609600" y="4191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AUDIENCE PLANNING</a:t>
            </a:r>
          </a:p>
        </p:txBody>
      </p:sp>
      <p:sp>
        <p:nvSpPr>
          <p:cNvPr id="2" name="text-135">
            <a:extLst xmlns:a="http://schemas.openxmlformats.org/drawingml/2006/main">
              <a:ext uri="{FF2B5EF4-FFF2-40B4-BE49-F238E27FC236}">
                <a16:creationId xmlns:a16="http://schemas.microsoft.com/office/drawing/2014/main" id="{7CCAAD21-C0F3-46F9-BC09-88DFF208CF37}"/>
              </a:ext>
            </a:extLst>
          </p:cNvPr>
          <p:cNvSpPr>
            <a:spLocks xmlns:a="http://schemas.openxmlformats.org/drawingml/2006/main" noGrp="1"/>
          </p:cNvSpPr>
          <p:nvPr/>
        </p:nvSpPr>
        <p:spPr>
          <a:xfrm xmlns:a="http://schemas.openxmlformats.org/drawingml/2006/main">
            <a:off x="581025" y="904875"/>
            <a:ext cx="561975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875" b="1">
                <a:solidFill>
                  <a:srgbClr val="111C24"/>
                </a:solidFill>
                <a:latin typeface="Manrope"/>
                <a:ea typeface="Manrope"/>
                <a:cs typeface="Manrope"/>
              </a:defRPr>
            </a:pPr>
            <a:r>
              <a:rPr sz="4875" b="1">
                <a:solidFill>
                  <a:srgbClr val="111C24"/>
                </a:solidFill>
                <a:latin typeface="Manrope"/>
                <a:ea typeface="Manrope"/>
                <a:cs typeface="Manrope"/>
              </a:rPr>
              <a:t>Relevance starts</a:t>
            </a:r>
          </a:p>
          <a:p xmlns:a="http://schemas.openxmlformats.org/drawingml/2006/main">
            <a:pPr algn="l">
              <a:lnSpc>
                <a:spcPct val="102000"/>
              </a:lnSpc>
              <a:buNone/>
              <a:defRPr sz="4875" b="1">
                <a:solidFill>
                  <a:srgbClr val="111C24"/>
                </a:solidFill>
                <a:latin typeface="Manrope"/>
                <a:ea typeface="Manrope"/>
                <a:cs typeface="Manrope"/>
              </a:defRPr>
            </a:pPr>
            <a:r>
              <a:rPr sz="4875" b="1">
                <a:solidFill>
                  <a:srgbClr val="111C24"/>
                </a:solidFill>
                <a:latin typeface="Manrope"/>
                <a:ea typeface="Manrope"/>
                <a:cs typeface="Manrope"/>
              </a:rPr>
              <a:t>with the audience</a:t>
            </a:r>
          </a:p>
        </p:txBody>
      </p:sp>
      <p:sp>
        <p:nvSpPr>
          <p:cNvPr id="3" name="text-136">
            <a:extLst xmlns:a="http://schemas.openxmlformats.org/drawingml/2006/main">
              <a:ext uri="{FF2B5EF4-FFF2-40B4-BE49-F238E27FC236}">
                <a16:creationId xmlns:a16="http://schemas.microsoft.com/office/drawing/2014/main" id="{B6B037F6-7C52-4B93-B682-8E5B07F5D9D5}"/>
              </a:ext>
            </a:extLst>
          </p:cNvPr>
          <p:cNvSpPr>
            <a:spLocks xmlns:a="http://schemas.openxmlformats.org/drawingml/2006/main" noGrp="1"/>
          </p:cNvSpPr>
          <p:nvPr/>
        </p:nvSpPr>
        <p:spPr>
          <a:xfrm xmlns:a="http://schemas.openxmlformats.org/drawingml/2006/main">
            <a:off x="6858000" y="1143000"/>
            <a:ext cx="47053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75" b="0">
                <a:solidFill>
                  <a:srgbClr val="667078"/>
                </a:solidFill>
                <a:latin typeface="Inter"/>
                <a:ea typeface="Inter"/>
                <a:cs typeface="Inter"/>
              </a:defRPr>
            </a:pPr>
            <a:r>
              <a:rPr sz="2175" b="0">
                <a:solidFill>
                  <a:srgbClr val="667078"/>
                </a:solidFill>
                <a:latin typeface="Inter"/>
                <a:ea typeface="Inter"/>
                <a:cs typeface="Inter"/>
              </a:rPr>
              <a:t>Relevant signals connect the brief with the media plan.</a:t>
            </a:r>
          </a:p>
        </p:txBody>
      </p:sp>
      <p:sp>
        <p:nvSpPr>
          <p:cNvPr id="4" name="text-137">
            <a:extLst xmlns:a="http://schemas.openxmlformats.org/drawingml/2006/main">
              <a:ext uri="{FF2B5EF4-FFF2-40B4-BE49-F238E27FC236}">
                <a16:creationId xmlns:a16="http://schemas.microsoft.com/office/drawing/2014/main" id="{949434F5-8360-40F1-B23E-2631F5F6EAF9}"/>
              </a:ext>
            </a:extLst>
          </p:cNvPr>
          <p:cNvSpPr>
            <a:spLocks xmlns:a="http://schemas.openxmlformats.org/drawingml/2006/main" noGrp="1"/>
          </p:cNvSpPr>
          <p:nvPr/>
        </p:nvSpPr>
        <p:spPr>
          <a:xfrm xmlns:a="http://schemas.openxmlformats.org/drawingml/2006/main">
            <a:off x="609600" y="3057525"/>
            <a:ext cx="72390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225" b="1">
                <a:solidFill>
                  <a:srgbClr val="007A34"/>
                </a:solidFill>
                <a:latin typeface="Manrope"/>
                <a:ea typeface="Manrope"/>
                <a:cs typeface="Manrope"/>
              </a:defRPr>
            </a:pPr>
            <a:r>
              <a:rPr sz="3225" b="1">
                <a:solidFill>
                  <a:srgbClr val="007A34"/>
                </a:solidFill>
                <a:latin typeface="Manrope"/>
                <a:ea typeface="Manrope"/>
                <a:cs typeface="Manrope"/>
              </a:rPr>
              <a:t>01</a:t>
            </a:r>
          </a:p>
        </p:txBody>
      </p:sp>
      <p:sp>
        <p:nvSpPr>
          <p:cNvPr id="5" name="text-138">
            <a:extLst xmlns:a="http://schemas.openxmlformats.org/drawingml/2006/main">
              <a:ext uri="{FF2B5EF4-FFF2-40B4-BE49-F238E27FC236}">
                <a16:creationId xmlns:a16="http://schemas.microsoft.com/office/drawing/2014/main" id="{A4EAFDA1-28F2-4FB9-9F45-6AE8BB7D8E1D}"/>
              </a:ext>
            </a:extLst>
          </p:cNvPr>
          <p:cNvSpPr>
            <a:spLocks xmlns:a="http://schemas.openxmlformats.org/drawingml/2006/main" noGrp="1"/>
          </p:cNvSpPr>
          <p:nvPr/>
        </p:nvSpPr>
        <p:spPr>
          <a:xfrm xmlns:a="http://schemas.openxmlformats.org/drawingml/2006/main">
            <a:off x="1571625" y="3095625"/>
            <a:ext cx="42195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250" b="1">
                <a:solidFill>
                  <a:srgbClr val="111C24"/>
                </a:solidFill>
                <a:latin typeface="Manrope"/>
                <a:ea typeface="Manrope"/>
                <a:cs typeface="Manrope"/>
              </a:defRPr>
            </a:pPr>
            <a:r>
              <a:rPr sz="2250" b="1">
                <a:solidFill>
                  <a:srgbClr val="111C24"/>
                </a:solidFill>
                <a:latin typeface="Manrope"/>
                <a:ea typeface="Manrope"/>
                <a:cs typeface="Manrope"/>
              </a:rPr>
              <a:t>Content &amp; context</a:t>
            </a:r>
          </a:p>
        </p:txBody>
      </p:sp>
      <p:sp>
        <p:nvSpPr>
          <p:cNvPr id="6" name="text-139">
            <a:extLst xmlns:a="http://schemas.openxmlformats.org/drawingml/2006/main">
              <a:ext uri="{FF2B5EF4-FFF2-40B4-BE49-F238E27FC236}">
                <a16:creationId xmlns:a16="http://schemas.microsoft.com/office/drawing/2014/main" id="{20F262A5-756D-4A84-89F7-7053AD1DD8FB}"/>
              </a:ext>
            </a:extLst>
          </p:cNvPr>
          <p:cNvSpPr>
            <a:spLocks xmlns:a="http://schemas.openxmlformats.org/drawingml/2006/main" noGrp="1"/>
          </p:cNvSpPr>
          <p:nvPr/>
        </p:nvSpPr>
        <p:spPr>
          <a:xfrm xmlns:a="http://schemas.openxmlformats.org/drawingml/2006/main">
            <a:off x="1571625" y="3648075"/>
            <a:ext cx="4095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4000"/>
              </a:lnSpc>
              <a:buNone/>
              <a:defRPr sz="1875" b="0">
                <a:solidFill>
                  <a:srgbClr val="667078"/>
                </a:solidFill>
                <a:latin typeface="Inter"/>
                <a:ea typeface="Inter"/>
                <a:cs typeface="Inter"/>
              </a:defRPr>
            </a:pPr>
            <a:r>
              <a:rPr sz="1875" b="0">
                <a:solidFill>
                  <a:srgbClr val="667078"/>
                </a:solidFill>
                <a:latin typeface="Inter"/>
                <a:ea typeface="Inter"/>
                <a:cs typeface="Inter"/>
              </a:rPr>
              <a:t>Relevant content, keywords</a:t>
            </a:r>
          </a:p>
          <a:p xmlns:a="http://schemas.openxmlformats.org/drawingml/2006/main">
            <a:pPr algn="l">
              <a:lnSpc>
                <a:spcPct val="114000"/>
              </a:lnSpc>
              <a:buNone/>
              <a:defRPr sz="1875" b="0">
                <a:solidFill>
                  <a:srgbClr val="667078"/>
                </a:solidFill>
                <a:latin typeface="Inter"/>
                <a:ea typeface="Inter"/>
                <a:cs typeface="Inter"/>
              </a:defRPr>
            </a:pPr>
            <a:r>
              <a:rPr sz="1875" b="0">
                <a:solidFill>
                  <a:srgbClr val="667078"/>
                </a:solidFill>
                <a:latin typeface="Inter"/>
                <a:ea typeface="Inter"/>
                <a:cs typeface="Inter"/>
              </a:rPr>
              <a:t>and publishing environments.</a:t>
            </a:r>
          </a:p>
        </p:txBody>
      </p:sp>
      <p:sp>
        <p:nvSpPr>
          <p:cNvPr id="7" name="text-140">
            <a:extLst xmlns:a="http://schemas.openxmlformats.org/drawingml/2006/main">
              <a:ext uri="{FF2B5EF4-FFF2-40B4-BE49-F238E27FC236}">
                <a16:creationId xmlns:a16="http://schemas.microsoft.com/office/drawing/2014/main" id="{B885B208-B0ED-442A-AEE7-2CF5E02F5ED2}"/>
              </a:ext>
            </a:extLst>
          </p:cNvPr>
          <p:cNvSpPr>
            <a:spLocks xmlns:a="http://schemas.openxmlformats.org/drawingml/2006/main" noGrp="1"/>
          </p:cNvSpPr>
          <p:nvPr/>
        </p:nvSpPr>
        <p:spPr>
          <a:xfrm xmlns:a="http://schemas.openxmlformats.org/drawingml/2006/main">
            <a:off x="6419850" y="3057525"/>
            <a:ext cx="72390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225" b="1">
                <a:solidFill>
                  <a:srgbClr val="007A34"/>
                </a:solidFill>
                <a:latin typeface="Manrope"/>
                <a:ea typeface="Manrope"/>
                <a:cs typeface="Manrope"/>
              </a:defRPr>
            </a:pPr>
            <a:r>
              <a:rPr sz="3225" b="1">
                <a:solidFill>
                  <a:srgbClr val="007A34"/>
                </a:solidFill>
                <a:latin typeface="Manrope"/>
                <a:ea typeface="Manrope"/>
                <a:cs typeface="Manrope"/>
              </a:rPr>
              <a:t>02</a:t>
            </a:r>
          </a:p>
        </p:txBody>
      </p:sp>
      <p:sp>
        <p:nvSpPr>
          <p:cNvPr id="8" name="text-141">
            <a:extLst xmlns:a="http://schemas.openxmlformats.org/drawingml/2006/main">
              <a:ext uri="{FF2B5EF4-FFF2-40B4-BE49-F238E27FC236}">
                <a16:creationId xmlns:a16="http://schemas.microsoft.com/office/drawing/2014/main" id="{07DE8E0C-81F6-40F7-A31F-4B012FE71DC8}"/>
              </a:ext>
            </a:extLst>
          </p:cNvPr>
          <p:cNvSpPr>
            <a:spLocks xmlns:a="http://schemas.openxmlformats.org/drawingml/2006/main" noGrp="1"/>
          </p:cNvSpPr>
          <p:nvPr/>
        </p:nvSpPr>
        <p:spPr>
          <a:xfrm xmlns:a="http://schemas.openxmlformats.org/drawingml/2006/main">
            <a:off x="7381875" y="3095625"/>
            <a:ext cx="42195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250" b="1">
                <a:solidFill>
                  <a:srgbClr val="111C24"/>
                </a:solidFill>
                <a:latin typeface="Manrope"/>
                <a:ea typeface="Manrope"/>
                <a:cs typeface="Manrope"/>
              </a:defRPr>
            </a:pPr>
            <a:r>
              <a:rPr sz="2250" b="1">
                <a:solidFill>
                  <a:srgbClr val="111C24"/>
                </a:solidFill>
                <a:latin typeface="Manrope"/>
                <a:ea typeface="Manrope"/>
                <a:cs typeface="Manrope"/>
              </a:rPr>
              <a:t>Language &amp; culture</a:t>
            </a:r>
          </a:p>
        </p:txBody>
      </p:sp>
      <p:sp>
        <p:nvSpPr>
          <p:cNvPr id="9" name="text-142">
            <a:extLst xmlns:a="http://schemas.openxmlformats.org/drawingml/2006/main">
              <a:ext uri="{FF2B5EF4-FFF2-40B4-BE49-F238E27FC236}">
                <a16:creationId xmlns:a16="http://schemas.microsoft.com/office/drawing/2014/main" id="{AEE642FB-F89B-4D10-A4BA-2DD2769DCB3E}"/>
              </a:ext>
            </a:extLst>
          </p:cNvPr>
          <p:cNvSpPr>
            <a:spLocks xmlns:a="http://schemas.openxmlformats.org/drawingml/2006/main" noGrp="1"/>
          </p:cNvSpPr>
          <p:nvPr/>
        </p:nvSpPr>
        <p:spPr>
          <a:xfrm xmlns:a="http://schemas.openxmlformats.org/drawingml/2006/main">
            <a:off x="7381875" y="3648075"/>
            <a:ext cx="4095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4000"/>
              </a:lnSpc>
              <a:buNone/>
              <a:defRPr sz="1875" b="0">
                <a:solidFill>
                  <a:srgbClr val="667078"/>
                </a:solidFill>
                <a:latin typeface="Inter"/>
                <a:ea typeface="Inter"/>
                <a:cs typeface="Inter"/>
              </a:defRPr>
            </a:pPr>
            <a:r>
              <a:rPr sz="1875" b="0">
                <a:solidFill>
                  <a:srgbClr val="667078"/>
                </a:solidFill>
                <a:latin typeface="Inter"/>
                <a:ea typeface="Inter"/>
                <a:cs typeface="Inter"/>
              </a:rPr>
              <a:t>Language preferences</a:t>
            </a:r>
          </a:p>
          <a:p xmlns:a="http://schemas.openxmlformats.org/drawingml/2006/main">
            <a:pPr algn="l">
              <a:lnSpc>
                <a:spcPct val="114000"/>
              </a:lnSpc>
              <a:buNone/>
              <a:defRPr sz="1875" b="0">
                <a:solidFill>
                  <a:srgbClr val="667078"/>
                </a:solidFill>
                <a:latin typeface="Inter"/>
                <a:ea typeface="Inter"/>
                <a:cs typeface="Inter"/>
              </a:defRPr>
            </a:pPr>
            <a:r>
              <a:rPr sz="1875" b="0">
                <a:solidFill>
                  <a:srgbClr val="667078"/>
                </a:solidFill>
                <a:latin typeface="Inter"/>
                <a:ea typeface="Inter"/>
                <a:cs typeface="Inter"/>
              </a:rPr>
              <a:t>and cultural context.</a:t>
            </a:r>
          </a:p>
        </p:txBody>
      </p:sp>
      <p:sp>
        <p:nvSpPr>
          <p:cNvPr id="10" name="text-143">
            <a:extLst xmlns:a="http://schemas.openxmlformats.org/drawingml/2006/main">
              <a:ext uri="{FF2B5EF4-FFF2-40B4-BE49-F238E27FC236}">
                <a16:creationId xmlns:a16="http://schemas.microsoft.com/office/drawing/2014/main" id="{A938128F-E512-417B-94B8-5E188290EEF8}"/>
              </a:ext>
            </a:extLst>
          </p:cNvPr>
          <p:cNvSpPr>
            <a:spLocks xmlns:a="http://schemas.openxmlformats.org/drawingml/2006/main" noGrp="1"/>
          </p:cNvSpPr>
          <p:nvPr/>
        </p:nvSpPr>
        <p:spPr>
          <a:xfrm xmlns:a="http://schemas.openxmlformats.org/drawingml/2006/main">
            <a:off x="609600" y="4591050"/>
            <a:ext cx="72390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225" b="1">
                <a:solidFill>
                  <a:srgbClr val="007A34"/>
                </a:solidFill>
                <a:latin typeface="Manrope"/>
                <a:ea typeface="Manrope"/>
                <a:cs typeface="Manrope"/>
              </a:defRPr>
            </a:pPr>
            <a:r>
              <a:rPr sz="3225" b="1">
                <a:solidFill>
                  <a:srgbClr val="007A34"/>
                </a:solidFill>
                <a:latin typeface="Manrope"/>
                <a:ea typeface="Manrope"/>
                <a:cs typeface="Manrope"/>
              </a:rPr>
              <a:t>03</a:t>
            </a:r>
          </a:p>
        </p:txBody>
      </p:sp>
      <p:sp>
        <p:nvSpPr>
          <p:cNvPr id="11" name="text-144">
            <a:extLst xmlns:a="http://schemas.openxmlformats.org/drawingml/2006/main">
              <a:ext uri="{FF2B5EF4-FFF2-40B4-BE49-F238E27FC236}">
                <a16:creationId xmlns:a16="http://schemas.microsoft.com/office/drawing/2014/main" id="{2C7F16C7-F688-4703-B1DA-F299F27163B1}"/>
              </a:ext>
            </a:extLst>
          </p:cNvPr>
          <p:cNvSpPr>
            <a:spLocks xmlns:a="http://schemas.openxmlformats.org/drawingml/2006/main" noGrp="1"/>
          </p:cNvSpPr>
          <p:nvPr/>
        </p:nvSpPr>
        <p:spPr>
          <a:xfrm xmlns:a="http://schemas.openxmlformats.org/drawingml/2006/main">
            <a:off x="1571625" y="4629150"/>
            <a:ext cx="42195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250" b="1">
                <a:solidFill>
                  <a:srgbClr val="111C24"/>
                </a:solidFill>
                <a:latin typeface="Manrope"/>
                <a:ea typeface="Manrope"/>
                <a:cs typeface="Manrope"/>
              </a:defRPr>
            </a:pPr>
            <a:r>
              <a:rPr sz="2250" b="1">
                <a:solidFill>
                  <a:srgbClr val="111C24"/>
                </a:solidFill>
                <a:latin typeface="Manrope"/>
                <a:ea typeface="Manrope"/>
                <a:cs typeface="Manrope"/>
              </a:rPr>
              <a:t>Geography</a:t>
            </a:r>
          </a:p>
        </p:txBody>
      </p:sp>
      <p:sp>
        <p:nvSpPr>
          <p:cNvPr id="12" name="text-145">
            <a:extLst xmlns:a="http://schemas.openxmlformats.org/drawingml/2006/main">
              <a:ext uri="{FF2B5EF4-FFF2-40B4-BE49-F238E27FC236}">
                <a16:creationId xmlns:a16="http://schemas.microsoft.com/office/drawing/2014/main" id="{E93D5444-BA9E-4923-8F78-F5D534EDCE92}"/>
              </a:ext>
            </a:extLst>
          </p:cNvPr>
          <p:cNvSpPr>
            <a:spLocks xmlns:a="http://schemas.openxmlformats.org/drawingml/2006/main" noGrp="1"/>
          </p:cNvSpPr>
          <p:nvPr/>
        </p:nvSpPr>
        <p:spPr>
          <a:xfrm xmlns:a="http://schemas.openxmlformats.org/drawingml/2006/main">
            <a:off x="1571625" y="5181600"/>
            <a:ext cx="4095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4000"/>
              </a:lnSpc>
              <a:buNone/>
              <a:defRPr sz="1875" b="0">
                <a:solidFill>
                  <a:srgbClr val="667078"/>
                </a:solidFill>
                <a:latin typeface="Inter"/>
                <a:ea typeface="Inter"/>
                <a:cs typeface="Inter"/>
              </a:defRPr>
            </a:pPr>
            <a:r>
              <a:rPr sz="1875" b="0">
                <a:solidFill>
                  <a:srgbClr val="667078"/>
                </a:solidFill>
                <a:latin typeface="Inter"/>
                <a:ea typeface="Inter"/>
                <a:cs typeface="Inter"/>
              </a:rPr>
              <a:t>Markets, local areas</a:t>
            </a:r>
          </a:p>
          <a:p xmlns:a="http://schemas.openxmlformats.org/drawingml/2006/main">
            <a:pPr algn="l">
              <a:lnSpc>
                <a:spcPct val="114000"/>
              </a:lnSpc>
              <a:buNone/>
              <a:defRPr sz="1875" b="0">
                <a:solidFill>
                  <a:srgbClr val="667078"/>
                </a:solidFill>
                <a:latin typeface="Inter"/>
                <a:ea typeface="Inter"/>
                <a:cs typeface="Inter"/>
              </a:defRPr>
            </a:pPr>
            <a:r>
              <a:rPr sz="1875" b="0">
                <a:solidFill>
                  <a:srgbClr val="667078"/>
                </a:solidFill>
                <a:latin typeface="Inter"/>
                <a:ea typeface="Inter"/>
                <a:cs typeface="Inter"/>
              </a:rPr>
              <a:t>and location requirements.</a:t>
            </a:r>
          </a:p>
        </p:txBody>
      </p:sp>
      <p:sp>
        <p:nvSpPr>
          <p:cNvPr id="13" name="text-146">
            <a:extLst xmlns:a="http://schemas.openxmlformats.org/drawingml/2006/main">
              <a:ext uri="{FF2B5EF4-FFF2-40B4-BE49-F238E27FC236}">
                <a16:creationId xmlns:a16="http://schemas.microsoft.com/office/drawing/2014/main" id="{840FAD65-AFA3-45FB-B2CF-391238EAE329}"/>
              </a:ext>
            </a:extLst>
          </p:cNvPr>
          <p:cNvSpPr>
            <a:spLocks xmlns:a="http://schemas.openxmlformats.org/drawingml/2006/main" noGrp="1"/>
          </p:cNvSpPr>
          <p:nvPr/>
        </p:nvSpPr>
        <p:spPr>
          <a:xfrm xmlns:a="http://schemas.openxmlformats.org/drawingml/2006/main">
            <a:off x="6419850" y="4591050"/>
            <a:ext cx="72390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225" b="1">
                <a:solidFill>
                  <a:srgbClr val="007A34"/>
                </a:solidFill>
                <a:latin typeface="Manrope"/>
                <a:ea typeface="Manrope"/>
                <a:cs typeface="Manrope"/>
              </a:defRPr>
            </a:pPr>
            <a:r>
              <a:rPr sz="3225" b="1">
                <a:solidFill>
                  <a:srgbClr val="007A34"/>
                </a:solidFill>
                <a:latin typeface="Manrope"/>
                <a:ea typeface="Manrope"/>
                <a:cs typeface="Manrope"/>
              </a:rPr>
              <a:t>04</a:t>
            </a:r>
          </a:p>
        </p:txBody>
      </p:sp>
      <p:sp>
        <p:nvSpPr>
          <p:cNvPr id="14" name="text-147">
            <a:extLst xmlns:a="http://schemas.openxmlformats.org/drawingml/2006/main">
              <a:ext uri="{FF2B5EF4-FFF2-40B4-BE49-F238E27FC236}">
                <a16:creationId xmlns:a16="http://schemas.microsoft.com/office/drawing/2014/main" id="{05B896BA-1467-4B89-B558-F634DDB661D1}"/>
              </a:ext>
            </a:extLst>
          </p:cNvPr>
          <p:cNvSpPr>
            <a:spLocks xmlns:a="http://schemas.openxmlformats.org/drawingml/2006/main" noGrp="1"/>
          </p:cNvSpPr>
          <p:nvPr/>
        </p:nvSpPr>
        <p:spPr>
          <a:xfrm xmlns:a="http://schemas.openxmlformats.org/drawingml/2006/main">
            <a:off x="7381875" y="4629150"/>
            <a:ext cx="42195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250" b="1">
                <a:solidFill>
                  <a:srgbClr val="111C24"/>
                </a:solidFill>
                <a:latin typeface="Manrope"/>
                <a:ea typeface="Manrope"/>
                <a:cs typeface="Manrope"/>
              </a:defRPr>
            </a:pPr>
            <a:r>
              <a:rPr sz="2250" b="1">
                <a:solidFill>
                  <a:srgbClr val="111C24"/>
                </a:solidFill>
                <a:latin typeface="Manrope"/>
                <a:ea typeface="Manrope"/>
                <a:cs typeface="Manrope"/>
              </a:rPr>
              <a:t>Interests &amp; behaviour</a:t>
            </a:r>
          </a:p>
        </p:txBody>
      </p:sp>
      <p:sp>
        <p:nvSpPr>
          <p:cNvPr id="15" name="text-148">
            <a:extLst xmlns:a="http://schemas.openxmlformats.org/drawingml/2006/main">
              <a:ext uri="{FF2B5EF4-FFF2-40B4-BE49-F238E27FC236}">
                <a16:creationId xmlns:a16="http://schemas.microsoft.com/office/drawing/2014/main" id="{1B03376A-4806-4836-9580-FECDEC75FD9B}"/>
              </a:ext>
            </a:extLst>
          </p:cNvPr>
          <p:cNvSpPr>
            <a:spLocks xmlns:a="http://schemas.openxmlformats.org/drawingml/2006/main" noGrp="1"/>
          </p:cNvSpPr>
          <p:nvPr/>
        </p:nvSpPr>
        <p:spPr>
          <a:xfrm xmlns:a="http://schemas.openxmlformats.org/drawingml/2006/main">
            <a:off x="7381875" y="5181600"/>
            <a:ext cx="4095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4000"/>
              </a:lnSpc>
              <a:buNone/>
              <a:defRPr sz="1875" b="0">
                <a:solidFill>
                  <a:srgbClr val="667078"/>
                </a:solidFill>
                <a:latin typeface="Inter"/>
                <a:ea typeface="Inter"/>
                <a:cs typeface="Inter"/>
              </a:defRPr>
            </a:pPr>
            <a:r>
              <a:rPr sz="1875" b="0">
                <a:solidFill>
                  <a:srgbClr val="667078"/>
                </a:solidFill>
                <a:latin typeface="Inter"/>
                <a:ea typeface="Inter"/>
                <a:cs typeface="Inter"/>
              </a:rPr>
              <a:t>Interests, customer audiences</a:t>
            </a:r>
          </a:p>
          <a:p xmlns:a="http://schemas.openxmlformats.org/drawingml/2006/main">
            <a:pPr algn="l">
              <a:lnSpc>
                <a:spcPct val="114000"/>
              </a:lnSpc>
              <a:buNone/>
              <a:defRPr sz="1875" b="0">
                <a:solidFill>
                  <a:srgbClr val="667078"/>
                </a:solidFill>
                <a:latin typeface="Inter"/>
                <a:ea typeface="Inter"/>
                <a:cs typeface="Inter"/>
              </a:defRPr>
            </a:pPr>
            <a:r>
              <a:rPr sz="1875" b="0">
                <a:solidFill>
                  <a:srgbClr val="667078"/>
                </a:solidFill>
                <a:latin typeface="Inter"/>
                <a:ea typeface="Inter"/>
                <a:cs typeface="Inter"/>
              </a:rPr>
              <a:t>and retargeting.</a:t>
            </a:r>
          </a:p>
        </p:txBody>
      </p:sp>
      <p:sp>
        <p:nvSpPr>
          <p:cNvPr id="16" name="text-149">
            <a:extLst xmlns:a="http://schemas.openxmlformats.org/drawingml/2006/main">
              <a:ext uri="{FF2B5EF4-FFF2-40B4-BE49-F238E27FC236}">
                <a16:creationId xmlns:a16="http://schemas.microsoft.com/office/drawing/2014/main" id="{C14EB676-4A8F-40E9-BFB6-D3B170CD6B6C}"/>
              </a:ext>
            </a:extLst>
          </p:cNvPr>
          <p:cNvSpPr>
            <a:spLocks xmlns:a="http://schemas.openxmlformats.org/drawingml/2006/main" noGrp="1"/>
          </p:cNvSpPr>
          <p:nvPr/>
        </p:nvSpPr>
        <p:spPr>
          <a:xfrm xmlns:a="http://schemas.openxmlformats.org/drawingml/2006/main">
            <a:off x="609600" y="6124575"/>
            <a:ext cx="104584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0">
                <a:solidFill>
                  <a:srgbClr val="667078"/>
                </a:solidFill>
                <a:latin typeface="Inter"/>
                <a:ea typeface="Inter"/>
                <a:cs typeface="Inter"/>
              </a:defRPr>
            </a:pPr>
            <a:r>
              <a:rPr sz="1425" b="0">
                <a:solidFill>
                  <a:srgbClr val="667078"/>
                </a:solidFill>
                <a:latin typeface="Inter"/>
                <a:ea typeface="Inter"/>
                <a:cs typeface="Inter"/>
              </a:rPr>
              <a:t>Available customer and publisher data can inform targeting where appropriate.</a:t>
            </a:r>
          </a:p>
        </p:txBody>
      </p:sp>
      <p:sp>
        <p:nvSpPr>
          <p:cNvPr id="17" name="text-150">
            <a:extLst xmlns:a="http://schemas.openxmlformats.org/drawingml/2006/main">
              <a:ext uri="{FF2B5EF4-FFF2-40B4-BE49-F238E27FC236}">
                <a16:creationId xmlns:a16="http://schemas.microsoft.com/office/drawing/2014/main" id="{BE387DB6-B3D6-4660-BF91-61DB875E159D}"/>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667078"/>
                </a:solidFill>
                <a:latin typeface="Inter"/>
                <a:ea typeface="Inter"/>
                <a:cs typeface="Inter"/>
              </a:defRPr>
            </a:pPr>
            <a:r>
              <a:rPr sz="900" b="0">
                <a:solidFill>
                  <a:srgbClr val="667078"/>
                </a:solidFill>
                <a:latin typeface="Inter"/>
                <a:ea typeface="Inter"/>
                <a:cs typeface="Inter"/>
              </a:rPr>
              <a:t>MESMAREK</a:t>
            </a:r>
          </a:p>
        </p:txBody>
      </p:sp>
      <p:sp>
        <p:nvSpPr>
          <p:cNvPr id="18" name="text-151">
            <a:extLst xmlns:a="http://schemas.openxmlformats.org/drawingml/2006/main">
              <a:ext uri="{FF2B5EF4-FFF2-40B4-BE49-F238E27FC236}">
                <a16:creationId xmlns:a16="http://schemas.microsoft.com/office/drawing/2014/main" id="{21470910-A00C-48E3-8D2D-DCC76AA7F41C}"/>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667078"/>
                </a:solidFill>
                <a:latin typeface="Inter"/>
                <a:ea typeface="Inter"/>
                <a:cs typeface="Inter"/>
              </a:defRPr>
            </a:pPr>
            <a:r>
              <a:rPr sz="1200" b="0">
                <a:solidFill>
                  <a:srgbClr val="667078"/>
                </a:solidFill>
                <a:latin typeface="Inter"/>
                <a:ea typeface="Inter"/>
                <a:cs typeface="Inter"/>
              </a:rPr>
              <a:t>13</a:t>
            </a:r>
          </a:p>
        </p:txBody>
      </p:sp>
    </p:spTree>
    <p:extLst>
      <p:ext uri="{BB962C8B-B14F-4D97-AF65-F5344CB8AC3E}">
        <p14:creationId xmlns:p14="http://schemas.microsoft.com/office/powerpoint/2010/main" val="809085422"/>
      </p:ext>
    </p:extLst>
  </p:cSld>
</p:sld>
</file>

<file path=ppt/slides/slide14.xml><?xml version="1.0" encoding="utf-8"?>
<p:sld xmlns:p="http://schemas.openxmlformats.org/presentationml/2006/main">
  <p:cSld>
    <p:bg>
      <p:bgPr>
        <a:solidFill xmlns:a="http://schemas.openxmlformats.org/drawingml/2006/main">
          <a:srgbClr val="00B84A"/>
        </a:solidFill>
      </p:bgPr>
    </p:bg>
    <p:spTree>
      <p:nvGrpSpPr>
        <p:cNvPr id="1" name=""/>
        <p:cNvGrpSpPr/>
        <p:nvPr/>
      </p:nvGrpSpPr>
      <p:grpSpPr>
        <a:xfrm xmlns:a="http://schemas.openxmlformats.org/drawingml/2006/main"/>
      </p:grpSpPr>
      <p:sp>
        <p:nvSpPr>
          <p:cNvPr id="23" name="text-152">
            <a:extLst xmlns:a="http://schemas.openxmlformats.org/drawingml/2006/main">
              <a:ext uri="{FF2B5EF4-FFF2-40B4-BE49-F238E27FC236}">
                <a16:creationId xmlns:a16="http://schemas.microsoft.com/office/drawing/2014/main" id="{97A8FFFF-EC34-4CCD-8C2C-64EAD64C4788}"/>
              </a:ext>
            </a:extLst>
          </p:cNvPr>
          <p:cNvSpPr>
            <a:spLocks xmlns:a="http://schemas.openxmlformats.org/drawingml/2006/main" noGrp="1"/>
          </p:cNvSpPr>
          <p:nvPr/>
        </p:nvSpPr>
        <p:spPr>
          <a:xfrm xmlns:a="http://schemas.openxmlformats.org/drawingml/2006/main">
            <a:off x="609600" y="419100"/>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111C24"/>
                </a:solidFill>
                <a:latin typeface="Inter"/>
                <a:ea typeface="Inter"/>
                <a:cs typeface="Inter"/>
              </a:defRPr>
            </a:pPr>
            <a:r>
              <a:rPr sz="1125" b="1">
                <a:solidFill>
                  <a:srgbClr val="111C24"/>
                </a:solidFill>
                <a:latin typeface="Inter"/>
                <a:ea typeface="Inter"/>
                <a:cs typeface="Inter"/>
              </a:rPr>
              <a:t>MULTICULTURAL PLANNING</a:t>
            </a:r>
          </a:p>
        </p:txBody>
      </p:sp>
      <p:sp>
        <p:nvSpPr>
          <p:cNvPr id="2" name="text-153">
            <a:extLst xmlns:a="http://schemas.openxmlformats.org/drawingml/2006/main">
              <a:ext uri="{FF2B5EF4-FFF2-40B4-BE49-F238E27FC236}">
                <a16:creationId xmlns:a16="http://schemas.microsoft.com/office/drawing/2014/main" id="{8EB3171E-2737-43C9-BC07-BBA19DBEF187}"/>
              </a:ext>
            </a:extLst>
          </p:cNvPr>
          <p:cNvSpPr>
            <a:spLocks xmlns:a="http://schemas.openxmlformats.org/drawingml/2006/main" noGrp="1"/>
          </p:cNvSpPr>
          <p:nvPr/>
        </p:nvSpPr>
        <p:spPr>
          <a:xfrm xmlns:a="http://schemas.openxmlformats.org/drawingml/2006/main">
            <a:off x="561975" y="990600"/>
            <a:ext cx="10915650" cy="1771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5925" b="1">
                <a:solidFill>
                  <a:srgbClr val="111C24"/>
                </a:solidFill>
                <a:latin typeface="Manrope"/>
                <a:ea typeface="Manrope"/>
                <a:cs typeface="Manrope"/>
              </a:defRPr>
            </a:pPr>
            <a:r>
              <a:rPr sz="5925" b="1">
                <a:solidFill>
                  <a:srgbClr val="111C24"/>
                </a:solidFill>
                <a:latin typeface="Manrope"/>
                <a:ea typeface="Manrope"/>
                <a:cs typeface="Manrope"/>
              </a:rPr>
              <a:t>Culture shapes</a:t>
            </a:r>
          </a:p>
          <a:p xmlns:a="http://schemas.openxmlformats.org/drawingml/2006/main">
            <a:pPr algn="l">
              <a:lnSpc>
                <a:spcPct val="102000"/>
              </a:lnSpc>
              <a:buNone/>
              <a:defRPr sz="5925" b="1">
                <a:solidFill>
                  <a:srgbClr val="111C24"/>
                </a:solidFill>
                <a:latin typeface="Manrope"/>
                <a:ea typeface="Manrope"/>
                <a:cs typeface="Manrope"/>
              </a:defRPr>
            </a:pPr>
            <a:r>
              <a:rPr sz="5925" b="1">
                <a:solidFill>
                  <a:srgbClr val="111C24"/>
                </a:solidFill>
                <a:latin typeface="Manrope"/>
                <a:ea typeface="Manrope"/>
                <a:cs typeface="Manrope"/>
              </a:rPr>
              <a:t>the campaign</a:t>
            </a:r>
          </a:p>
        </p:txBody>
      </p:sp>
      <p:sp>
        <p:nvSpPr>
          <p:cNvPr id="3" name="surface-154">
            <a:extLst xmlns:a="http://schemas.openxmlformats.org/drawingml/2006/main">
              <a:ext uri="{FF2B5EF4-FFF2-40B4-BE49-F238E27FC236}">
                <a16:creationId xmlns:a16="http://schemas.microsoft.com/office/drawing/2014/main" id="{8C0D91C7-16A5-451A-8E9C-245C2E268DD4}"/>
              </a:ext>
            </a:extLst>
          </p:cNvPr>
          <p:cNvSpPr>
            <a:spLocks xmlns:a="http://schemas.openxmlformats.org/drawingml/2006/main" noGrp="1"/>
          </p:cNvSpPr>
          <p:nvPr/>
        </p:nvSpPr>
        <p:spPr>
          <a:xfrm xmlns:a="http://schemas.openxmlformats.org/drawingml/2006/main">
            <a:off x="609600" y="3743325"/>
            <a:ext cx="10972800" cy="19050"/>
          </a:xfrm>
          <a:prstGeom xmlns:a="http://schemas.openxmlformats.org/drawingml/2006/main" prst="rect">
            <a:avLst/>
          </a:prstGeom>
          <a:solidFill xmlns:a="http://schemas.openxmlformats.org/drawingml/2006/main">
            <a:srgbClr val="149647"/>
          </a:solidFill>
          <a:ln xmlns:a="http://schemas.openxmlformats.org/drawingml/2006/main" w="0">
            <a:noFill/>
          </a:ln>
        </p:spPr>
      </p:sp>
      <p:sp>
        <p:nvSpPr>
          <p:cNvPr id="4" name="surface-155">
            <a:extLst xmlns:a="http://schemas.openxmlformats.org/drawingml/2006/main">
              <a:ext uri="{FF2B5EF4-FFF2-40B4-BE49-F238E27FC236}">
                <a16:creationId xmlns:a16="http://schemas.microsoft.com/office/drawing/2014/main" id="{4E53A4CB-677E-43D5-853F-46D442480A43}"/>
              </a:ext>
            </a:extLst>
          </p:cNvPr>
          <p:cNvSpPr>
            <a:spLocks xmlns:a="http://schemas.openxmlformats.org/drawingml/2006/main" noGrp="1"/>
          </p:cNvSpPr>
          <p:nvPr/>
        </p:nvSpPr>
        <p:spPr>
          <a:xfrm xmlns:a="http://schemas.openxmlformats.org/drawingml/2006/main">
            <a:off x="609600" y="3429000"/>
            <a:ext cx="752475" cy="628650"/>
          </a:xfrm>
          <a:prstGeom xmlns:a="http://schemas.openxmlformats.org/drawingml/2006/main" prst="rect">
            <a:avLst/>
          </a:prstGeom>
          <a:solidFill xmlns:a="http://schemas.openxmlformats.org/drawingml/2006/main">
            <a:srgbClr val="00B84A"/>
          </a:solidFill>
          <a:ln xmlns:a="http://schemas.openxmlformats.org/drawingml/2006/main" w="0">
            <a:noFill/>
          </a:ln>
        </p:spPr>
      </p:sp>
      <p:sp>
        <p:nvSpPr>
          <p:cNvPr id="5" name="text-156">
            <a:extLst xmlns:a="http://schemas.openxmlformats.org/drawingml/2006/main">
              <a:ext uri="{FF2B5EF4-FFF2-40B4-BE49-F238E27FC236}">
                <a16:creationId xmlns:a16="http://schemas.microsoft.com/office/drawing/2014/main" id="{2EB400E7-501F-49FC-AFEE-7370DDE16D1E}"/>
              </a:ext>
            </a:extLst>
          </p:cNvPr>
          <p:cNvSpPr>
            <a:spLocks xmlns:a="http://schemas.openxmlformats.org/drawingml/2006/main" noGrp="1"/>
          </p:cNvSpPr>
          <p:nvPr/>
        </p:nvSpPr>
        <p:spPr>
          <a:xfrm xmlns:a="http://schemas.openxmlformats.org/drawingml/2006/main">
            <a:off x="609600" y="3352800"/>
            <a:ext cx="10668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725" b="1">
                <a:solidFill>
                  <a:srgbClr val="111C24"/>
                </a:solidFill>
                <a:latin typeface="Manrope"/>
                <a:ea typeface="Manrope"/>
                <a:cs typeface="Manrope"/>
              </a:defRPr>
            </a:pPr>
            <a:r>
              <a:rPr sz="4725" b="1">
                <a:solidFill>
                  <a:srgbClr val="111C24"/>
                </a:solidFill>
                <a:latin typeface="Manrope"/>
                <a:ea typeface="Manrope"/>
                <a:cs typeface="Manrope"/>
              </a:rPr>
              <a:t>01</a:t>
            </a:r>
          </a:p>
        </p:txBody>
      </p:sp>
      <p:sp>
        <p:nvSpPr>
          <p:cNvPr id="6" name="text-157">
            <a:extLst xmlns:a="http://schemas.openxmlformats.org/drawingml/2006/main">
              <a:ext uri="{FF2B5EF4-FFF2-40B4-BE49-F238E27FC236}">
                <a16:creationId xmlns:a16="http://schemas.microsoft.com/office/drawing/2014/main" id="{F443D7A6-E0EE-4F89-ADC8-3AA546FA169A}"/>
              </a:ext>
            </a:extLst>
          </p:cNvPr>
          <p:cNvSpPr>
            <a:spLocks xmlns:a="http://schemas.openxmlformats.org/drawingml/2006/main" noGrp="1"/>
          </p:cNvSpPr>
          <p:nvPr/>
        </p:nvSpPr>
        <p:spPr>
          <a:xfrm xmlns:a="http://schemas.openxmlformats.org/drawingml/2006/main">
            <a:off x="609600" y="4276725"/>
            <a:ext cx="25812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400" b="1">
                <a:solidFill>
                  <a:srgbClr val="111C24"/>
                </a:solidFill>
                <a:latin typeface="Manrope"/>
                <a:ea typeface="Manrope"/>
                <a:cs typeface="Manrope"/>
              </a:defRPr>
            </a:pPr>
            <a:r>
              <a:rPr sz="2400" b="1">
                <a:solidFill>
                  <a:srgbClr val="111C24"/>
                </a:solidFill>
                <a:latin typeface="Manrope"/>
                <a:ea typeface="Manrope"/>
                <a:cs typeface="Manrope"/>
              </a:rPr>
              <a:t>Understand</a:t>
            </a:r>
          </a:p>
        </p:txBody>
      </p:sp>
      <p:sp>
        <p:nvSpPr>
          <p:cNvPr id="7" name="text-158">
            <a:extLst xmlns:a="http://schemas.openxmlformats.org/drawingml/2006/main">
              <a:ext uri="{FF2B5EF4-FFF2-40B4-BE49-F238E27FC236}">
                <a16:creationId xmlns:a16="http://schemas.microsoft.com/office/drawing/2014/main" id="{066E5B04-2692-4055-B4D0-727728A8C728}"/>
              </a:ext>
            </a:extLst>
          </p:cNvPr>
          <p:cNvSpPr>
            <a:spLocks xmlns:a="http://schemas.openxmlformats.org/drawingml/2006/main" noGrp="1"/>
          </p:cNvSpPr>
          <p:nvPr/>
        </p:nvSpPr>
        <p:spPr>
          <a:xfrm xmlns:a="http://schemas.openxmlformats.org/drawingml/2006/main">
            <a:off x="609600" y="4857750"/>
            <a:ext cx="25146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725" b="0">
                <a:solidFill>
                  <a:srgbClr val="111C24"/>
                </a:solidFill>
                <a:latin typeface="Inter"/>
                <a:ea typeface="Inter"/>
                <a:cs typeface="Inter"/>
              </a:defRPr>
            </a:pPr>
            <a:r>
              <a:rPr sz="1725" b="0">
                <a:solidFill>
                  <a:srgbClr val="111C24"/>
                </a:solidFill>
                <a:latin typeface="Inter"/>
                <a:ea typeface="Inter"/>
                <a:cs typeface="Inter"/>
              </a:rPr>
              <a:t>Audience needs, language</a:t>
            </a:r>
          </a:p>
          <a:p xmlns:a="http://schemas.openxmlformats.org/drawingml/2006/main">
            <a:pPr algn="l">
              <a:lnSpc>
                <a:spcPct val="120000"/>
              </a:lnSpc>
              <a:buNone/>
              <a:defRPr sz="1725" b="0">
                <a:solidFill>
                  <a:srgbClr val="111C24"/>
                </a:solidFill>
                <a:latin typeface="Inter"/>
                <a:ea typeface="Inter"/>
                <a:cs typeface="Inter"/>
              </a:defRPr>
            </a:pPr>
            <a:r>
              <a:rPr sz="1725" b="0">
                <a:solidFill>
                  <a:srgbClr val="111C24"/>
                </a:solidFill>
                <a:latin typeface="Inter"/>
                <a:ea typeface="Inter"/>
                <a:cs typeface="Inter"/>
              </a:rPr>
              <a:t>and the occasion.</a:t>
            </a:r>
          </a:p>
        </p:txBody>
      </p:sp>
      <p:sp>
        <p:nvSpPr>
          <p:cNvPr id="8" name="surface-159">
            <a:extLst xmlns:a="http://schemas.openxmlformats.org/drawingml/2006/main">
              <a:ext uri="{FF2B5EF4-FFF2-40B4-BE49-F238E27FC236}">
                <a16:creationId xmlns:a16="http://schemas.microsoft.com/office/drawing/2014/main" id="{7E65713F-32D4-431E-B6FB-0230B7F17962}"/>
              </a:ext>
            </a:extLst>
          </p:cNvPr>
          <p:cNvSpPr>
            <a:spLocks xmlns:a="http://schemas.openxmlformats.org/drawingml/2006/main" noGrp="1"/>
          </p:cNvSpPr>
          <p:nvPr/>
        </p:nvSpPr>
        <p:spPr>
          <a:xfrm xmlns:a="http://schemas.openxmlformats.org/drawingml/2006/main">
            <a:off x="3429000" y="3429000"/>
            <a:ext cx="752475" cy="628650"/>
          </a:xfrm>
          <a:prstGeom xmlns:a="http://schemas.openxmlformats.org/drawingml/2006/main" prst="rect">
            <a:avLst/>
          </a:prstGeom>
          <a:solidFill xmlns:a="http://schemas.openxmlformats.org/drawingml/2006/main">
            <a:srgbClr val="00B84A"/>
          </a:solidFill>
          <a:ln xmlns:a="http://schemas.openxmlformats.org/drawingml/2006/main" w="0">
            <a:noFill/>
          </a:ln>
        </p:spPr>
      </p:sp>
      <p:sp>
        <p:nvSpPr>
          <p:cNvPr id="9" name="text-160">
            <a:extLst xmlns:a="http://schemas.openxmlformats.org/drawingml/2006/main">
              <a:ext uri="{FF2B5EF4-FFF2-40B4-BE49-F238E27FC236}">
                <a16:creationId xmlns:a16="http://schemas.microsoft.com/office/drawing/2014/main" id="{545C849B-0DAF-46C9-BBBF-D062D01D112C}"/>
              </a:ext>
            </a:extLst>
          </p:cNvPr>
          <p:cNvSpPr>
            <a:spLocks xmlns:a="http://schemas.openxmlformats.org/drawingml/2006/main" noGrp="1"/>
          </p:cNvSpPr>
          <p:nvPr/>
        </p:nvSpPr>
        <p:spPr>
          <a:xfrm xmlns:a="http://schemas.openxmlformats.org/drawingml/2006/main">
            <a:off x="3429000" y="3352800"/>
            <a:ext cx="10668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725" b="1">
                <a:solidFill>
                  <a:srgbClr val="111C24"/>
                </a:solidFill>
                <a:latin typeface="Manrope"/>
                <a:ea typeface="Manrope"/>
                <a:cs typeface="Manrope"/>
              </a:defRPr>
            </a:pPr>
            <a:r>
              <a:rPr sz="4725" b="1">
                <a:solidFill>
                  <a:srgbClr val="111C24"/>
                </a:solidFill>
                <a:latin typeface="Manrope"/>
                <a:ea typeface="Manrope"/>
                <a:cs typeface="Manrope"/>
              </a:rPr>
              <a:t>02</a:t>
            </a:r>
          </a:p>
        </p:txBody>
      </p:sp>
      <p:sp>
        <p:nvSpPr>
          <p:cNvPr id="10" name="text-161">
            <a:extLst xmlns:a="http://schemas.openxmlformats.org/drawingml/2006/main">
              <a:ext uri="{FF2B5EF4-FFF2-40B4-BE49-F238E27FC236}">
                <a16:creationId xmlns:a16="http://schemas.microsoft.com/office/drawing/2014/main" id="{AE9CC906-D360-46EE-85AD-689E4BAE5CC6}"/>
              </a:ext>
            </a:extLst>
          </p:cNvPr>
          <p:cNvSpPr>
            <a:spLocks xmlns:a="http://schemas.openxmlformats.org/drawingml/2006/main" noGrp="1"/>
          </p:cNvSpPr>
          <p:nvPr/>
        </p:nvSpPr>
        <p:spPr>
          <a:xfrm xmlns:a="http://schemas.openxmlformats.org/drawingml/2006/main">
            <a:off x="3429000" y="4276725"/>
            <a:ext cx="25812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400" b="1">
                <a:solidFill>
                  <a:srgbClr val="111C24"/>
                </a:solidFill>
                <a:latin typeface="Manrope"/>
                <a:ea typeface="Manrope"/>
                <a:cs typeface="Manrope"/>
              </a:defRPr>
            </a:pPr>
            <a:r>
              <a:rPr sz="2400" b="1">
                <a:solidFill>
                  <a:srgbClr val="111C24"/>
                </a:solidFill>
                <a:latin typeface="Manrope"/>
                <a:ea typeface="Manrope"/>
                <a:cs typeface="Manrope"/>
              </a:rPr>
              <a:t>Adapt</a:t>
            </a:r>
          </a:p>
        </p:txBody>
      </p:sp>
      <p:sp>
        <p:nvSpPr>
          <p:cNvPr id="11" name="text-162">
            <a:extLst xmlns:a="http://schemas.openxmlformats.org/drawingml/2006/main">
              <a:ext uri="{FF2B5EF4-FFF2-40B4-BE49-F238E27FC236}">
                <a16:creationId xmlns:a16="http://schemas.microsoft.com/office/drawing/2014/main" id="{C073C24F-851E-4C81-9960-2A162BDCB9F2}"/>
              </a:ext>
            </a:extLst>
          </p:cNvPr>
          <p:cNvSpPr>
            <a:spLocks xmlns:a="http://schemas.openxmlformats.org/drawingml/2006/main" noGrp="1"/>
          </p:cNvSpPr>
          <p:nvPr/>
        </p:nvSpPr>
        <p:spPr>
          <a:xfrm xmlns:a="http://schemas.openxmlformats.org/drawingml/2006/main">
            <a:off x="3429000" y="4857750"/>
            <a:ext cx="25146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725" b="0">
                <a:solidFill>
                  <a:srgbClr val="111C24"/>
                </a:solidFill>
                <a:latin typeface="Inter"/>
                <a:ea typeface="Inter"/>
                <a:cs typeface="Inter"/>
              </a:defRPr>
            </a:pPr>
            <a:r>
              <a:rPr sz="1725" b="0">
                <a:solidFill>
                  <a:srgbClr val="111C24"/>
                </a:solidFill>
                <a:latin typeface="Inter"/>
                <a:ea typeface="Inter"/>
                <a:cs typeface="Inter"/>
              </a:rPr>
              <a:t>Copy, imagery and calls</a:t>
            </a:r>
          </a:p>
          <a:p xmlns:a="http://schemas.openxmlformats.org/drawingml/2006/main">
            <a:pPr algn="l">
              <a:lnSpc>
                <a:spcPct val="120000"/>
              </a:lnSpc>
              <a:buNone/>
              <a:defRPr sz="1725" b="0">
                <a:solidFill>
                  <a:srgbClr val="111C24"/>
                </a:solidFill>
                <a:latin typeface="Inter"/>
                <a:ea typeface="Inter"/>
                <a:cs typeface="Inter"/>
              </a:defRPr>
            </a:pPr>
            <a:r>
              <a:rPr sz="1725" b="0">
                <a:solidFill>
                  <a:srgbClr val="111C24"/>
                </a:solidFill>
                <a:latin typeface="Inter"/>
                <a:ea typeface="Inter"/>
                <a:cs typeface="Inter"/>
              </a:rPr>
              <a:t>to action for the audience.</a:t>
            </a:r>
          </a:p>
        </p:txBody>
      </p:sp>
      <p:sp>
        <p:nvSpPr>
          <p:cNvPr id="12" name="surface-163">
            <a:extLst xmlns:a="http://schemas.openxmlformats.org/drawingml/2006/main">
              <a:ext uri="{FF2B5EF4-FFF2-40B4-BE49-F238E27FC236}">
                <a16:creationId xmlns:a16="http://schemas.microsoft.com/office/drawing/2014/main" id="{55B74ACA-F68C-4A53-93F6-9A0B45DB11CA}"/>
              </a:ext>
            </a:extLst>
          </p:cNvPr>
          <p:cNvSpPr>
            <a:spLocks xmlns:a="http://schemas.openxmlformats.org/drawingml/2006/main" noGrp="1"/>
          </p:cNvSpPr>
          <p:nvPr/>
        </p:nvSpPr>
        <p:spPr>
          <a:xfrm xmlns:a="http://schemas.openxmlformats.org/drawingml/2006/main">
            <a:off x="6248400" y="3429000"/>
            <a:ext cx="752475" cy="628650"/>
          </a:xfrm>
          <a:prstGeom xmlns:a="http://schemas.openxmlformats.org/drawingml/2006/main" prst="rect">
            <a:avLst/>
          </a:prstGeom>
          <a:solidFill xmlns:a="http://schemas.openxmlformats.org/drawingml/2006/main">
            <a:srgbClr val="00B84A"/>
          </a:solidFill>
          <a:ln xmlns:a="http://schemas.openxmlformats.org/drawingml/2006/main" w="0">
            <a:noFill/>
          </a:ln>
        </p:spPr>
      </p:sp>
      <p:sp>
        <p:nvSpPr>
          <p:cNvPr id="13" name="text-164">
            <a:extLst xmlns:a="http://schemas.openxmlformats.org/drawingml/2006/main">
              <a:ext uri="{FF2B5EF4-FFF2-40B4-BE49-F238E27FC236}">
                <a16:creationId xmlns:a16="http://schemas.microsoft.com/office/drawing/2014/main" id="{4C4E044B-CC66-42D4-9788-D43000B560C3}"/>
              </a:ext>
            </a:extLst>
          </p:cNvPr>
          <p:cNvSpPr>
            <a:spLocks xmlns:a="http://schemas.openxmlformats.org/drawingml/2006/main" noGrp="1"/>
          </p:cNvSpPr>
          <p:nvPr/>
        </p:nvSpPr>
        <p:spPr>
          <a:xfrm xmlns:a="http://schemas.openxmlformats.org/drawingml/2006/main">
            <a:off x="6248400" y="3352800"/>
            <a:ext cx="10668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725" b="1">
                <a:solidFill>
                  <a:srgbClr val="111C24"/>
                </a:solidFill>
                <a:latin typeface="Manrope"/>
                <a:ea typeface="Manrope"/>
                <a:cs typeface="Manrope"/>
              </a:defRPr>
            </a:pPr>
            <a:r>
              <a:rPr sz="4725" b="1">
                <a:solidFill>
                  <a:srgbClr val="111C24"/>
                </a:solidFill>
                <a:latin typeface="Manrope"/>
                <a:ea typeface="Manrope"/>
                <a:cs typeface="Manrope"/>
              </a:rPr>
              <a:t>03</a:t>
            </a:r>
          </a:p>
        </p:txBody>
      </p:sp>
      <p:sp>
        <p:nvSpPr>
          <p:cNvPr id="14" name="text-165">
            <a:extLst xmlns:a="http://schemas.openxmlformats.org/drawingml/2006/main">
              <a:ext uri="{FF2B5EF4-FFF2-40B4-BE49-F238E27FC236}">
                <a16:creationId xmlns:a16="http://schemas.microsoft.com/office/drawing/2014/main" id="{51D981A8-AE5B-4B4F-8CC7-9A4FB7C5665D}"/>
              </a:ext>
            </a:extLst>
          </p:cNvPr>
          <p:cNvSpPr>
            <a:spLocks xmlns:a="http://schemas.openxmlformats.org/drawingml/2006/main" noGrp="1"/>
          </p:cNvSpPr>
          <p:nvPr/>
        </p:nvSpPr>
        <p:spPr>
          <a:xfrm xmlns:a="http://schemas.openxmlformats.org/drawingml/2006/main">
            <a:off x="6248400" y="4276725"/>
            <a:ext cx="25812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400" b="1">
                <a:solidFill>
                  <a:srgbClr val="111C24"/>
                </a:solidFill>
                <a:latin typeface="Manrope"/>
                <a:ea typeface="Manrope"/>
                <a:cs typeface="Manrope"/>
              </a:defRPr>
            </a:pPr>
            <a:r>
              <a:rPr sz="2400" b="1">
                <a:solidFill>
                  <a:srgbClr val="111C24"/>
                </a:solidFill>
                <a:latin typeface="Manrope"/>
                <a:ea typeface="Manrope"/>
                <a:cs typeface="Manrope"/>
              </a:rPr>
              <a:t>Review</a:t>
            </a:r>
          </a:p>
        </p:txBody>
      </p:sp>
      <p:sp>
        <p:nvSpPr>
          <p:cNvPr id="15" name="text-166">
            <a:extLst xmlns:a="http://schemas.openxmlformats.org/drawingml/2006/main">
              <a:ext uri="{FF2B5EF4-FFF2-40B4-BE49-F238E27FC236}">
                <a16:creationId xmlns:a16="http://schemas.microsoft.com/office/drawing/2014/main" id="{61E734BB-8A9C-4FA1-A18C-B2EF91778B51}"/>
              </a:ext>
            </a:extLst>
          </p:cNvPr>
          <p:cNvSpPr>
            <a:spLocks xmlns:a="http://schemas.openxmlformats.org/drawingml/2006/main" noGrp="1"/>
          </p:cNvSpPr>
          <p:nvPr/>
        </p:nvSpPr>
        <p:spPr>
          <a:xfrm xmlns:a="http://schemas.openxmlformats.org/drawingml/2006/main">
            <a:off x="6248400" y="4857750"/>
            <a:ext cx="25146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725" b="0">
                <a:solidFill>
                  <a:srgbClr val="111C24"/>
                </a:solidFill>
                <a:latin typeface="Inter"/>
                <a:ea typeface="Inter"/>
                <a:cs typeface="Inter"/>
              </a:defRPr>
            </a:pPr>
            <a:r>
              <a:rPr sz="1725" b="0">
                <a:solidFill>
                  <a:srgbClr val="111C24"/>
                </a:solidFill>
                <a:latin typeface="Inter"/>
                <a:ea typeface="Inter"/>
                <a:cs typeface="Inter"/>
              </a:rPr>
              <a:t>Transcreation, subtitles,</a:t>
            </a:r>
          </a:p>
          <a:p xmlns:a="http://schemas.openxmlformats.org/drawingml/2006/main">
            <a:pPr algn="l">
              <a:lnSpc>
                <a:spcPct val="120000"/>
              </a:lnSpc>
              <a:buNone/>
              <a:defRPr sz="1725" b="0">
                <a:solidFill>
                  <a:srgbClr val="111C24"/>
                </a:solidFill>
                <a:latin typeface="Inter"/>
                <a:ea typeface="Inter"/>
                <a:cs typeface="Inter"/>
              </a:defRPr>
            </a:pPr>
            <a:r>
              <a:rPr sz="1725" b="0">
                <a:solidFill>
                  <a:srgbClr val="111C24"/>
                </a:solidFill>
                <a:latin typeface="Inter"/>
                <a:ea typeface="Inter"/>
                <a:cs typeface="Inter"/>
              </a:rPr>
              <a:t>voiceover and language.</a:t>
            </a:r>
          </a:p>
        </p:txBody>
      </p:sp>
      <p:sp>
        <p:nvSpPr>
          <p:cNvPr id="16" name="surface-167">
            <a:extLst xmlns:a="http://schemas.openxmlformats.org/drawingml/2006/main">
              <a:ext uri="{FF2B5EF4-FFF2-40B4-BE49-F238E27FC236}">
                <a16:creationId xmlns:a16="http://schemas.microsoft.com/office/drawing/2014/main" id="{80BF29E7-6820-4A7B-874E-1E664D42A9C9}"/>
              </a:ext>
            </a:extLst>
          </p:cNvPr>
          <p:cNvSpPr>
            <a:spLocks xmlns:a="http://schemas.openxmlformats.org/drawingml/2006/main" noGrp="1"/>
          </p:cNvSpPr>
          <p:nvPr/>
        </p:nvSpPr>
        <p:spPr>
          <a:xfrm xmlns:a="http://schemas.openxmlformats.org/drawingml/2006/main">
            <a:off x="9067800" y="3429000"/>
            <a:ext cx="752475" cy="628650"/>
          </a:xfrm>
          <a:prstGeom xmlns:a="http://schemas.openxmlformats.org/drawingml/2006/main" prst="rect">
            <a:avLst/>
          </a:prstGeom>
          <a:solidFill xmlns:a="http://schemas.openxmlformats.org/drawingml/2006/main">
            <a:srgbClr val="00B84A"/>
          </a:solidFill>
          <a:ln xmlns:a="http://schemas.openxmlformats.org/drawingml/2006/main" w="0">
            <a:noFill/>
          </a:ln>
        </p:spPr>
      </p:sp>
      <p:sp>
        <p:nvSpPr>
          <p:cNvPr id="17" name="text-168">
            <a:extLst xmlns:a="http://schemas.openxmlformats.org/drawingml/2006/main">
              <a:ext uri="{FF2B5EF4-FFF2-40B4-BE49-F238E27FC236}">
                <a16:creationId xmlns:a16="http://schemas.microsoft.com/office/drawing/2014/main" id="{DD740CCD-77F8-4EA8-A5E1-9A1633E30EB3}"/>
              </a:ext>
            </a:extLst>
          </p:cNvPr>
          <p:cNvSpPr>
            <a:spLocks xmlns:a="http://schemas.openxmlformats.org/drawingml/2006/main" noGrp="1"/>
          </p:cNvSpPr>
          <p:nvPr/>
        </p:nvSpPr>
        <p:spPr>
          <a:xfrm xmlns:a="http://schemas.openxmlformats.org/drawingml/2006/main">
            <a:off x="9067800" y="3352800"/>
            <a:ext cx="10668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725" b="1">
                <a:solidFill>
                  <a:srgbClr val="111C24"/>
                </a:solidFill>
                <a:latin typeface="Manrope"/>
                <a:ea typeface="Manrope"/>
                <a:cs typeface="Manrope"/>
              </a:defRPr>
            </a:pPr>
            <a:r>
              <a:rPr sz="4725" b="1">
                <a:solidFill>
                  <a:srgbClr val="111C24"/>
                </a:solidFill>
                <a:latin typeface="Manrope"/>
                <a:ea typeface="Manrope"/>
                <a:cs typeface="Manrope"/>
              </a:rPr>
              <a:t>04</a:t>
            </a:r>
          </a:p>
        </p:txBody>
      </p:sp>
      <p:sp>
        <p:nvSpPr>
          <p:cNvPr id="18" name="text-169">
            <a:extLst xmlns:a="http://schemas.openxmlformats.org/drawingml/2006/main">
              <a:ext uri="{FF2B5EF4-FFF2-40B4-BE49-F238E27FC236}">
                <a16:creationId xmlns:a16="http://schemas.microsoft.com/office/drawing/2014/main" id="{00B329BC-C4A6-43B1-800B-BDD41D2332F1}"/>
              </a:ext>
            </a:extLst>
          </p:cNvPr>
          <p:cNvSpPr>
            <a:spLocks xmlns:a="http://schemas.openxmlformats.org/drawingml/2006/main" noGrp="1"/>
          </p:cNvSpPr>
          <p:nvPr/>
        </p:nvSpPr>
        <p:spPr>
          <a:xfrm xmlns:a="http://schemas.openxmlformats.org/drawingml/2006/main">
            <a:off x="9067800" y="4276725"/>
            <a:ext cx="25812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400" b="1">
                <a:solidFill>
                  <a:srgbClr val="111C24"/>
                </a:solidFill>
                <a:latin typeface="Manrope"/>
                <a:ea typeface="Manrope"/>
                <a:cs typeface="Manrope"/>
              </a:defRPr>
            </a:pPr>
            <a:r>
              <a:rPr sz="2400" b="1">
                <a:solidFill>
                  <a:srgbClr val="111C24"/>
                </a:solidFill>
                <a:latin typeface="Manrope"/>
                <a:ea typeface="Manrope"/>
                <a:cs typeface="Manrope"/>
              </a:rPr>
              <a:t>Activate</a:t>
            </a:r>
          </a:p>
        </p:txBody>
      </p:sp>
      <p:sp>
        <p:nvSpPr>
          <p:cNvPr id="19" name="text-170">
            <a:extLst xmlns:a="http://schemas.openxmlformats.org/drawingml/2006/main">
              <a:ext uri="{FF2B5EF4-FFF2-40B4-BE49-F238E27FC236}">
                <a16:creationId xmlns:a16="http://schemas.microsoft.com/office/drawing/2014/main" id="{57C2C517-D8FF-4211-853A-DED33C9D6A14}"/>
              </a:ext>
            </a:extLst>
          </p:cNvPr>
          <p:cNvSpPr>
            <a:spLocks xmlns:a="http://schemas.openxmlformats.org/drawingml/2006/main" noGrp="1"/>
          </p:cNvSpPr>
          <p:nvPr/>
        </p:nvSpPr>
        <p:spPr>
          <a:xfrm xmlns:a="http://schemas.openxmlformats.org/drawingml/2006/main">
            <a:off x="9067800" y="4857750"/>
            <a:ext cx="25146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725" b="0">
                <a:solidFill>
                  <a:srgbClr val="111C24"/>
                </a:solidFill>
                <a:latin typeface="Inter"/>
                <a:ea typeface="Inter"/>
                <a:cs typeface="Inter"/>
              </a:defRPr>
            </a:pPr>
            <a:r>
              <a:rPr sz="1725" b="0">
                <a:solidFill>
                  <a:srgbClr val="111C24"/>
                </a:solidFill>
                <a:latin typeface="Inter"/>
                <a:ea typeface="Inter"/>
                <a:cs typeface="Inter"/>
              </a:rPr>
              <a:t>Relevant media, formats</a:t>
            </a:r>
          </a:p>
          <a:p xmlns:a="http://schemas.openxmlformats.org/drawingml/2006/main">
            <a:pPr algn="l">
              <a:lnSpc>
                <a:spcPct val="120000"/>
              </a:lnSpc>
              <a:buNone/>
              <a:defRPr sz="1725" b="0">
                <a:solidFill>
                  <a:srgbClr val="111C24"/>
                </a:solidFill>
                <a:latin typeface="Inter"/>
                <a:ea typeface="Inter"/>
                <a:cs typeface="Inter"/>
              </a:defRPr>
            </a:pPr>
            <a:r>
              <a:rPr sz="1725" b="0">
                <a:solidFill>
                  <a:srgbClr val="111C24"/>
                </a:solidFill>
                <a:latin typeface="Inter"/>
                <a:ea typeface="Inter"/>
                <a:cs typeface="Inter"/>
              </a:rPr>
              <a:t>and performance feedback.</a:t>
            </a:r>
          </a:p>
        </p:txBody>
      </p:sp>
      <p:sp>
        <p:nvSpPr>
          <p:cNvPr id="20" name="text-171">
            <a:extLst xmlns:a="http://schemas.openxmlformats.org/drawingml/2006/main">
              <a:ext uri="{FF2B5EF4-FFF2-40B4-BE49-F238E27FC236}">
                <a16:creationId xmlns:a16="http://schemas.microsoft.com/office/drawing/2014/main" id="{DA2EC09F-5347-4D20-AE90-25315AC24616}"/>
              </a:ext>
            </a:extLst>
          </p:cNvPr>
          <p:cNvSpPr>
            <a:spLocks xmlns:a="http://schemas.openxmlformats.org/drawingml/2006/main" noGrp="1"/>
          </p:cNvSpPr>
          <p:nvPr/>
        </p:nvSpPr>
        <p:spPr>
          <a:xfrm xmlns:a="http://schemas.openxmlformats.org/drawingml/2006/main">
            <a:off x="609600" y="6124575"/>
            <a:ext cx="108394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0">
                <a:solidFill>
                  <a:srgbClr val="111C24"/>
                </a:solidFill>
                <a:latin typeface="Inter"/>
                <a:ea typeface="Inter"/>
                <a:cs typeface="Inter"/>
              </a:defRPr>
            </a:pPr>
            <a:r>
              <a:rPr sz="1425" b="0">
                <a:solidFill>
                  <a:srgbClr val="111C24"/>
                </a:solidFill>
                <a:latin typeface="Inter"/>
                <a:ea typeface="Inter"/>
                <a:cs typeface="Inter"/>
              </a:rPr>
              <a:t>Language support, cultural review and seasonal media availability are confirmed for the brief.</a:t>
            </a:r>
          </a:p>
        </p:txBody>
      </p:sp>
      <p:sp>
        <p:nvSpPr>
          <p:cNvPr id="21" name="text-172">
            <a:extLst xmlns:a="http://schemas.openxmlformats.org/drawingml/2006/main">
              <a:ext uri="{FF2B5EF4-FFF2-40B4-BE49-F238E27FC236}">
                <a16:creationId xmlns:a16="http://schemas.microsoft.com/office/drawing/2014/main" id="{2A1CD99C-5E48-42C2-B412-549ED1B17818}"/>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111C24"/>
                </a:solidFill>
                <a:latin typeface="Inter"/>
                <a:ea typeface="Inter"/>
                <a:cs typeface="Inter"/>
              </a:defRPr>
            </a:pPr>
            <a:r>
              <a:rPr sz="900" b="0">
                <a:solidFill>
                  <a:srgbClr val="111C24"/>
                </a:solidFill>
                <a:latin typeface="Inter"/>
                <a:ea typeface="Inter"/>
                <a:cs typeface="Inter"/>
              </a:rPr>
              <a:t>MESMAREK</a:t>
            </a:r>
          </a:p>
        </p:txBody>
      </p:sp>
      <p:sp>
        <p:nvSpPr>
          <p:cNvPr id="22" name="text-173">
            <a:extLst xmlns:a="http://schemas.openxmlformats.org/drawingml/2006/main">
              <a:ext uri="{FF2B5EF4-FFF2-40B4-BE49-F238E27FC236}">
                <a16:creationId xmlns:a16="http://schemas.microsoft.com/office/drawing/2014/main" id="{FA99FF0F-A1EE-4388-B40E-9750782320A7}"/>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111C24"/>
                </a:solidFill>
                <a:latin typeface="Inter"/>
                <a:ea typeface="Inter"/>
                <a:cs typeface="Inter"/>
              </a:defRPr>
            </a:pPr>
            <a:r>
              <a:rPr sz="1200" b="0">
                <a:solidFill>
                  <a:srgbClr val="111C24"/>
                </a:solidFill>
                <a:latin typeface="Inter"/>
                <a:ea typeface="Inter"/>
                <a:cs typeface="Inter"/>
              </a:rPr>
              <a:t>14</a:t>
            </a:r>
          </a:p>
        </p:txBody>
      </p:sp>
    </p:spTree>
    <p:extLst>
      <p:ext uri="{BB962C8B-B14F-4D97-AF65-F5344CB8AC3E}">
        <p14:creationId xmlns:p14="http://schemas.microsoft.com/office/powerpoint/2010/main" val="1096008210"/>
      </p:ext>
    </p:extLst>
  </p:cSld>
</p:sld>
</file>

<file path=ppt/slides/slide15.xml><?xml version="1.0" encoding="utf-8"?>
<p:sld xmlns:p="http://schemas.openxmlformats.org/presentationml/2006/main">
  <p:cSld>
    <p:bg>
      <p:bgPr>
        <a:solidFill xmlns:a="http://schemas.openxmlformats.org/drawingml/2006/main">
          <a:srgbClr val="F7F9F8"/>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4ef662d2f6ff44ec"/>
          <a:srcRect xmlns:a="http://schemas.openxmlformats.org/drawingml/2006/main" l="0" t="919" r="0" b="919"/>
          <a:stretch xmlns:a="http://schemas.openxmlformats.org/drawingml/2006/main">
            <a:fillRect l="0" t="0" r="0" b="0"/>
          </a:stretch>
        </p:blipFill>
        <p:spPr>
          <a:xfrm xmlns:a="http://schemas.openxmlformats.org/drawingml/2006/main">
            <a:off x="6600825" y="0"/>
            <a:ext cx="5591175" cy="6858000"/>
          </a:xfrm>
          <a:prstGeom xmlns:a="http://schemas.openxmlformats.org/drawingml/2006/main" prst="rect">
            <a:avLst/>
          </a:prstGeom>
        </p:spPr>
      </p:pic>
      <p:sp>
        <p:nvSpPr>
          <p:cNvPr id="2" name="text-174">
            <a:extLst xmlns:a="http://schemas.openxmlformats.org/drawingml/2006/main">
              <a:ext uri="{FF2B5EF4-FFF2-40B4-BE49-F238E27FC236}">
                <a16:creationId xmlns:a16="http://schemas.microsoft.com/office/drawing/2014/main" id="{F548C99A-DF8C-47AF-A9C4-00CC2CB762B4}"/>
              </a:ext>
            </a:extLst>
          </p:cNvPr>
          <p:cNvSpPr>
            <a:spLocks xmlns:a="http://schemas.openxmlformats.org/drawingml/2006/main" noGrp="1"/>
          </p:cNvSpPr>
          <p:nvPr/>
        </p:nvSpPr>
        <p:spPr>
          <a:xfrm xmlns:a="http://schemas.openxmlformats.org/drawingml/2006/main">
            <a:off x="609600" y="428625"/>
            <a:ext cx="5476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MEDIA FORMATS</a:t>
            </a:r>
          </a:p>
        </p:txBody>
      </p:sp>
      <p:sp>
        <p:nvSpPr>
          <p:cNvPr id="3" name="text-175">
            <a:extLst xmlns:a="http://schemas.openxmlformats.org/drawingml/2006/main">
              <a:ext uri="{FF2B5EF4-FFF2-40B4-BE49-F238E27FC236}">
                <a16:creationId xmlns:a16="http://schemas.microsoft.com/office/drawing/2014/main" id="{5AA4739D-9F4B-411D-BB6F-447899CA754C}"/>
              </a:ext>
            </a:extLst>
          </p:cNvPr>
          <p:cNvSpPr>
            <a:spLocks xmlns:a="http://schemas.openxmlformats.org/drawingml/2006/main" noGrp="1"/>
          </p:cNvSpPr>
          <p:nvPr/>
        </p:nvSpPr>
        <p:spPr>
          <a:xfrm xmlns:a="http://schemas.openxmlformats.org/drawingml/2006/main">
            <a:off x="533400" y="962025"/>
            <a:ext cx="6391275"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8175" b="1">
                <a:solidFill>
                  <a:srgbClr val="111C24"/>
                </a:solidFill>
                <a:latin typeface="Manrope"/>
                <a:ea typeface="Manrope"/>
                <a:cs typeface="Manrope"/>
              </a:defRPr>
            </a:pPr>
            <a:r>
              <a:rPr sz="8175" b="1">
                <a:solidFill>
                  <a:srgbClr val="111C24"/>
                </a:solidFill>
                <a:latin typeface="Manrope"/>
                <a:ea typeface="Manrope"/>
                <a:cs typeface="Manrope"/>
              </a:rPr>
              <a:t>Display</a:t>
            </a:r>
          </a:p>
        </p:txBody>
      </p:sp>
      <p:sp>
        <p:nvSpPr>
          <p:cNvPr id="4" name="text-176">
            <a:extLst xmlns:a="http://schemas.openxmlformats.org/drawingml/2006/main">
              <a:ext uri="{FF2B5EF4-FFF2-40B4-BE49-F238E27FC236}">
                <a16:creationId xmlns:a16="http://schemas.microsoft.com/office/drawing/2014/main" id="{B5887485-6F85-4BB3-8BA0-660865F53AC9}"/>
              </a:ext>
            </a:extLst>
          </p:cNvPr>
          <p:cNvSpPr>
            <a:spLocks xmlns:a="http://schemas.openxmlformats.org/drawingml/2006/main" noGrp="1"/>
          </p:cNvSpPr>
          <p:nvPr/>
        </p:nvSpPr>
        <p:spPr>
          <a:xfrm xmlns:a="http://schemas.openxmlformats.org/drawingml/2006/main">
            <a:off x="609600" y="2381250"/>
            <a:ext cx="5695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550" b="1">
                <a:solidFill>
                  <a:srgbClr val="111C24"/>
                </a:solidFill>
                <a:latin typeface="Inter"/>
                <a:ea typeface="Inter"/>
                <a:cs typeface="Inter"/>
              </a:defRPr>
            </a:pPr>
            <a:r>
              <a:rPr sz="2550" b="1">
                <a:solidFill>
                  <a:srgbClr val="111C24"/>
                </a:solidFill>
                <a:latin typeface="Inter"/>
                <a:ea typeface="Inter"/>
                <a:cs typeface="Inter"/>
              </a:rPr>
              <a:t>&amp; interactive creative</a:t>
            </a:r>
          </a:p>
        </p:txBody>
      </p:sp>
      <p:sp>
        <p:nvSpPr>
          <p:cNvPr id="5" name="text-177">
            <a:extLst xmlns:a="http://schemas.openxmlformats.org/drawingml/2006/main">
              <a:ext uri="{FF2B5EF4-FFF2-40B4-BE49-F238E27FC236}">
                <a16:creationId xmlns:a16="http://schemas.microsoft.com/office/drawing/2014/main" id="{465FE7C8-04EA-456D-97CE-3D825131E9A3}"/>
              </a:ext>
            </a:extLst>
          </p:cNvPr>
          <p:cNvSpPr>
            <a:spLocks xmlns:a="http://schemas.openxmlformats.org/drawingml/2006/main" noGrp="1"/>
          </p:cNvSpPr>
          <p:nvPr/>
        </p:nvSpPr>
        <p:spPr>
          <a:xfrm xmlns:a="http://schemas.openxmlformats.org/drawingml/2006/main">
            <a:off x="609600" y="3200400"/>
            <a:ext cx="5591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800" b="1">
                <a:solidFill>
                  <a:srgbClr val="111C24"/>
                </a:solidFill>
                <a:latin typeface="Manrope"/>
                <a:ea typeface="Manrope"/>
                <a:cs typeface="Manrope"/>
              </a:defRPr>
            </a:pPr>
            <a:r>
              <a:rPr sz="1800" b="1">
                <a:solidFill>
                  <a:srgbClr val="111C24"/>
                </a:solidFill>
                <a:latin typeface="Manrope"/>
                <a:ea typeface="Manrope"/>
                <a:cs typeface="Manrope"/>
              </a:rPr>
              <a:t>Display &amp; native</a:t>
            </a:r>
          </a:p>
        </p:txBody>
      </p:sp>
      <p:sp>
        <p:nvSpPr>
          <p:cNvPr id="6" name="text-178">
            <a:extLst xmlns:a="http://schemas.openxmlformats.org/drawingml/2006/main">
              <a:ext uri="{FF2B5EF4-FFF2-40B4-BE49-F238E27FC236}">
                <a16:creationId xmlns:a16="http://schemas.microsoft.com/office/drawing/2014/main" id="{E83B92FD-DDC2-4389-8349-6ACEB9EA97D0}"/>
              </a:ext>
            </a:extLst>
          </p:cNvPr>
          <p:cNvSpPr>
            <a:spLocks xmlns:a="http://schemas.openxmlformats.org/drawingml/2006/main" noGrp="1"/>
          </p:cNvSpPr>
          <p:nvPr/>
        </p:nvSpPr>
        <p:spPr>
          <a:xfrm xmlns:a="http://schemas.openxmlformats.org/drawingml/2006/main">
            <a:off x="609600" y="3543300"/>
            <a:ext cx="5581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00" b="0">
                <a:solidFill>
                  <a:srgbClr val="667078"/>
                </a:solidFill>
                <a:latin typeface="Inter"/>
                <a:ea typeface="Inter"/>
                <a:cs typeface="Inter"/>
              </a:defRPr>
            </a:pPr>
            <a:r>
              <a:rPr sz="1500" b="0">
                <a:solidFill>
                  <a:srgbClr val="667078"/>
                </a:solidFill>
                <a:latin typeface="Inter"/>
                <a:ea typeface="Inter"/>
                <a:cs typeface="Inter"/>
              </a:rPr>
              <a:t>Web and app placements.</a:t>
            </a:r>
          </a:p>
        </p:txBody>
      </p:sp>
      <p:sp>
        <p:nvSpPr>
          <p:cNvPr id="7" name="text-179">
            <a:extLst xmlns:a="http://schemas.openxmlformats.org/drawingml/2006/main">
              <a:ext uri="{FF2B5EF4-FFF2-40B4-BE49-F238E27FC236}">
                <a16:creationId xmlns:a16="http://schemas.microsoft.com/office/drawing/2014/main" id="{84EC3213-9F2E-4EFF-93F0-A48DD62F3318}"/>
              </a:ext>
            </a:extLst>
          </p:cNvPr>
          <p:cNvSpPr>
            <a:spLocks xmlns:a="http://schemas.openxmlformats.org/drawingml/2006/main" noGrp="1"/>
          </p:cNvSpPr>
          <p:nvPr/>
        </p:nvSpPr>
        <p:spPr>
          <a:xfrm xmlns:a="http://schemas.openxmlformats.org/drawingml/2006/main">
            <a:off x="609600" y="3943350"/>
            <a:ext cx="5591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800" b="1">
                <a:solidFill>
                  <a:srgbClr val="111C24"/>
                </a:solidFill>
                <a:latin typeface="Manrope"/>
                <a:ea typeface="Manrope"/>
                <a:cs typeface="Manrope"/>
              </a:defRPr>
            </a:pPr>
            <a:r>
              <a:rPr sz="1800" b="1">
                <a:solidFill>
                  <a:srgbClr val="111C24"/>
                </a:solidFill>
                <a:latin typeface="Manrope"/>
                <a:ea typeface="Manrope"/>
                <a:cs typeface="Manrope"/>
              </a:rPr>
              <a:t>Expandable &amp; interstitial</a:t>
            </a:r>
          </a:p>
        </p:txBody>
      </p:sp>
      <p:sp>
        <p:nvSpPr>
          <p:cNvPr id="8" name="text-180">
            <a:extLst xmlns:a="http://schemas.openxmlformats.org/drawingml/2006/main">
              <a:ext uri="{FF2B5EF4-FFF2-40B4-BE49-F238E27FC236}">
                <a16:creationId xmlns:a16="http://schemas.microsoft.com/office/drawing/2014/main" id="{EBBBE68B-5E8C-4477-BF01-84FE535E2DC1}"/>
              </a:ext>
            </a:extLst>
          </p:cNvPr>
          <p:cNvSpPr>
            <a:spLocks xmlns:a="http://schemas.openxmlformats.org/drawingml/2006/main" noGrp="1"/>
          </p:cNvSpPr>
          <p:nvPr/>
        </p:nvSpPr>
        <p:spPr>
          <a:xfrm xmlns:a="http://schemas.openxmlformats.org/drawingml/2006/main">
            <a:off x="609600" y="4286250"/>
            <a:ext cx="5581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00" b="0">
                <a:solidFill>
                  <a:srgbClr val="667078"/>
                </a:solidFill>
                <a:latin typeface="Inter"/>
                <a:ea typeface="Inter"/>
                <a:cs typeface="Inter"/>
              </a:defRPr>
            </a:pPr>
            <a:r>
              <a:rPr sz="1500" b="0">
                <a:solidFill>
                  <a:srgbClr val="667078"/>
                </a:solidFill>
                <a:latin typeface="Inter"/>
                <a:ea typeface="Inter"/>
                <a:cs typeface="Inter"/>
              </a:rPr>
              <a:t>Larger creative where inventory supports it.</a:t>
            </a:r>
          </a:p>
        </p:txBody>
      </p:sp>
      <p:sp>
        <p:nvSpPr>
          <p:cNvPr id="9" name="text-181">
            <a:extLst xmlns:a="http://schemas.openxmlformats.org/drawingml/2006/main">
              <a:ext uri="{FF2B5EF4-FFF2-40B4-BE49-F238E27FC236}">
                <a16:creationId xmlns:a16="http://schemas.microsoft.com/office/drawing/2014/main" id="{F8F665AC-0ACC-46A0-9D36-EEE5A798C839}"/>
              </a:ext>
            </a:extLst>
          </p:cNvPr>
          <p:cNvSpPr>
            <a:spLocks xmlns:a="http://schemas.openxmlformats.org/drawingml/2006/main" noGrp="1"/>
          </p:cNvSpPr>
          <p:nvPr/>
        </p:nvSpPr>
        <p:spPr>
          <a:xfrm xmlns:a="http://schemas.openxmlformats.org/drawingml/2006/main">
            <a:off x="609600" y="4686300"/>
            <a:ext cx="5591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800" b="1">
                <a:solidFill>
                  <a:srgbClr val="111C24"/>
                </a:solidFill>
                <a:latin typeface="Manrope"/>
                <a:ea typeface="Manrope"/>
                <a:cs typeface="Manrope"/>
              </a:defRPr>
            </a:pPr>
            <a:r>
              <a:rPr sz="1800" b="1">
                <a:solidFill>
                  <a:srgbClr val="111C24"/>
                </a:solidFill>
                <a:latin typeface="Manrope"/>
                <a:ea typeface="Manrope"/>
                <a:cs typeface="Manrope"/>
              </a:rPr>
              <a:t>Swipe, cube &amp; parallax</a:t>
            </a:r>
          </a:p>
        </p:txBody>
      </p:sp>
      <p:sp>
        <p:nvSpPr>
          <p:cNvPr id="10" name="text-182">
            <a:extLst xmlns:a="http://schemas.openxmlformats.org/drawingml/2006/main">
              <a:ext uri="{FF2B5EF4-FFF2-40B4-BE49-F238E27FC236}">
                <a16:creationId xmlns:a16="http://schemas.microsoft.com/office/drawing/2014/main" id="{9A8B62D5-69EB-44B0-93A6-33BA9470CC38}"/>
              </a:ext>
            </a:extLst>
          </p:cNvPr>
          <p:cNvSpPr>
            <a:spLocks xmlns:a="http://schemas.openxmlformats.org/drawingml/2006/main" noGrp="1"/>
          </p:cNvSpPr>
          <p:nvPr/>
        </p:nvSpPr>
        <p:spPr>
          <a:xfrm xmlns:a="http://schemas.openxmlformats.org/drawingml/2006/main">
            <a:off x="609600" y="5029200"/>
            <a:ext cx="5581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00" b="0">
                <a:solidFill>
                  <a:srgbClr val="667078"/>
                </a:solidFill>
                <a:latin typeface="Inter"/>
                <a:ea typeface="Inter"/>
                <a:cs typeface="Inter"/>
              </a:defRPr>
            </a:pPr>
            <a:r>
              <a:rPr sz="1500" b="0">
                <a:solidFill>
                  <a:srgbClr val="667078"/>
                </a:solidFill>
                <a:latin typeface="Inter"/>
                <a:ea typeface="Inter"/>
                <a:cs typeface="Inter"/>
              </a:rPr>
              <a:t>Interactive formats with clear calls to action.</a:t>
            </a:r>
          </a:p>
        </p:txBody>
      </p:sp>
      <p:sp>
        <p:nvSpPr>
          <p:cNvPr id="11" name="text-183">
            <a:extLst xmlns:a="http://schemas.openxmlformats.org/drawingml/2006/main">
              <a:ext uri="{FF2B5EF4-FFF2-40B4-BE49-F238E27FC236}">
                <a16:creationId xmlns:a16="http://schemas.microsoft.com/office/drawing/2014/main" id="{FE99C31D-D362-4B8D-B734-F88E835575A9}"/>
              </a:ext>
            </a:extLst>
          </p:cNvPr>
          <p:cNvSpPr>
            <a:spLocks xmlns:a="http://schemas.openxmlformats.org/drawingml/2006/main" noGrp="1"/>
          </p:cNvSpPr>
          <p:nvPr/>
        </p:nvSpPr>
        <p:spPr>
          <a:xfrm xmlns:a="http://schemas.openxmlformats.org/drawingml/2006/main">
            <a:off x="609600" y="5429250"/>
            <a:ext cx="55911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800" b="1">
                <a:solidFill>
                  <a:srgbClr val="111C24"/>
                </a:solidFill>
                <a:latin typeface="Manrope"/>
                <a:ea typeface="Manrope"/>
                <a:cs typeface="Manrope"/>
              </a:defRPr>
            </a:pPr>
            <a:r>
              <a:rPr sz="1800" b="1">
                <a:solidFill>
                  <a:srgbClr val="111C24"/>
                </a:solidFill>
                <a:latin typeface="Manrope"/>
                <a:ea typeface="Manrope"/>
                <a:cs typeface="Manrope"/>
              </a:rPr>
              <a:t>Interactive video</a:t>
            </a:r>
          </a:p>
        </p:txBody>
      </p:sp>
      <p:sp>
        <p:nvSpPr>
          <p:cNvPr id="12" name="text-184">
            <a:extLst xmlns:a="http://schemas.openxmlformats.org/drawingml/2006/main">
              <a:ext uri="{FF2B5EF4-FFF2-40B4-BE49-F238E27FC236}">
                <a16:creationId xmlns:a16="http://schemas.microsoft.com/office/drawing/2014/main" id="{2F617850-DAF1-4154-BA06-CBBD575F9BBB}"/>
              </a:ext>
            </a:extLst>
          </p:cNvPr>
          <p:cNvSpPr>
            <a:spLocks xmlns:a="http://schemas.openxmlformats.org/drawingml/2006/main" noGrp="1"/>
          </p:cNvSpPr>
          <p:nvPr/>
        </p:nvSpPr>
        <p:spPr>
          <a:xfrm xmlns:a="http://schemas.openxmlformats.org/drawingml/2006/main">
            <a:off x="609600" y="5772150"/>
            <a:ext cx="5581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00" b="0">
                <a:solidFill>
                  <a:srgbClr val="667078"/>
                </a:solidFill>
                <a:latin typeface="Inter"/>
                <a:ea typeface="Inter"/>
                <a:cs typeface="Inter"/>
              </a:defRPr>
            </a:pPr>
            <a:r>
              <a:rPr sz="1500" b="0">
                <a:solidFill>
                  <a:srgbClr val="667078"/>
                </a:solidFill>
                <a:latin typeface="Inter"/>
                <a:ea typeface="Inter"/>
                <a:cs typeface="Inter"/>
              </a:rPr>
              <a:t>Video adapted to placement and audience.</a:t>
            </a:r>
          </a:p>
        </p:txBody>
      </p:sp>
      <p:sp>
        <p:nvSpPr>
          <p:cNvPr id="13" name="text-185">
            <a:extLst xmlns:a="http://schemas.openxmlformats.org/drawingml/2006/main">
              <a:ext uri="{FF2B5EF4-FFF2-40B4-BE49-F238E27FC236}">
                <a16:creationId xmlns:a16="http://schemas.microsoft.com/office/drawing/2014/main" id="{6AB71EEC-689C-43A1-9C53-8EF260EB64FF}"/>
              </a:ext>
            </a:extLst>
          </p:cNvPr>
          <p:cNvSpPr>
            <a:spLocks xmlns:a="http://schemas.openxmlformats.org/drawingml/2006/main" noGrp="1"/>
          </p:cNvSpPr>
          <p:nvPr/>
        </p:nvSpPr>
        <p:spPr>
          <a:xfrm xmlns:a="http://schemas.openxmlformats.org/drawingml/2006/main">
            <a:off x="8020050" y="6457950"/>
            <a:ext cx="3714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900" b="0">
                <a:solidFill>
                  <a:srgbClr val="667078"/>
                </a:solidFill>
                <a:latin typeface="Inter"/>
                <a:ea typeface="Inter"/>
                <a:cs typeface="Inter"/>
              </a:defRPr>
            </a:pPr>
            <a:r>
              <a:rPr sz="900" b="0">
                <a:solidFill>
                  <a:srgbClr val="667078"/>
                </a:solidFill>
                <a:latin typeface="Inter"/>
                <a:ea typeface="Inter"/>
                <a:cs typeface="Inter"/>
              </a:rPr>
              <a:t>ILLUSTRATIVE MEDIA CONCEPT</a:t>
            </a:r>
          </a:p>
        </p:txBody>
      </p:sp>
    </p:spTree>
    <p:extLst>
      <p:ext uri="{BB962C8B-B14F-4D97-AF65-F5344CB8AC3E}">
        <p14:creationId xmlns:p14="http://schemas.microsoft.com/office/powerpoint/2010/main" val="100018293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86">
            <a:extLst xmlns:a="http://schemas.openxmlformats.org/drawingml/2006/main">
              <a:ext uri="{FF2B5EF4-FFF2-40B4-BE49-F238E27FC236}">
                <a16:creationId xmlns:a16="http://schemas.microsoft.com/office/drawing/2014/main" id="{516C33EC-986D-4D66-A7C3-10DC2080A0E3}"/>
              </a:ext>
            </a:extLst>
          </p:cNvPr>
          <p:cNvSpPr>
            <a:spLocks xmlns:a="http://schemas.openxmlformats.org/drawingml/2006/main" noGrp="1"/>
          </p:cNvSpPr>
          <p:nvPr/>
        </p:nvSpPr>
        <p:spPr>
          <a:xfrm xmlns:a="http://schemas.openxmlformats.org/drawingml/2006/main">
            <a:off x="609600" y="4191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MEDIA FORMATS</a:t>
            </a:r>
          </a:p>
        </p:txBody>
      </p:sp>
      <p:sp>
        <p:nvSpPr>
          <p:cNvPr id="2" name="text-187">
            <a:extLst xmlns:a="http://schemas.openxmlformats.org/drawingml/2006/main">
              <a:ext uri="{FF2B5EF4-FFF2-40B4-BE49-F238E27FC236}">
                <a16:creationId xmlns:a16="http://schemas.microsoft.com/office/drawing/2014/main" id="{38CB4AF7-55B8-4404-91B8-9F79558CB70B}"/>
              </a:ext>
            </a:extLst>
          </p:cNvPr>
          <p:cNvSpPr>
            <a:spLocks xmlns:a="http://schemas.openxmlformats.org/drawingml/2006/main" noGrp="1"/>
          </p:cNvSpPr>
          <p:nvPr/>
        </p:nvSpPr>
        <p:spPr>
          <a:xfrm xmlns:a="http://schemas.openxmlformats.org/drawingml/2006/main">
            <a:off x="581025" y="904875"/>
            <a:ext cx="109728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5925" b="1">
                <a:solidFill>
                  <a:srgbClr val="111C24"/>
                </a:solidFill>
                <a:latin typeface="Manrope"/>
                <a:ea typeface="Manrope"/>
                <a:cs typeface="Manrope"/>
              </a:defRPr>
            </a:pPr>
            <a:r>
              <a:rPr sz="5925" b="1">
                <a:solidFill>
                  <a:srgbClr val="111C24"/>
                </a:solidFill>
                <a:latin typeface="Manrope"/>
                <a:ea typeface="Manrope"/>
                <a:cs typeface="Manrope"/>
              </a:rPr>
              <a:t>Video &amp; connected TV</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688f6fd9ad04071"/>
          <a:srcRect xmlns:a="http://schemas.openxmlformats.org/drawingml/2006/main" l="0" t="13143" r="0" b="13143"/>
          <a:stretch xmlns:a="http://schemas.openxmlformats.org/drawingml/2006/main">
            <a:fillRect l="0" t="0" r="0" b="0"/>
          </a:stretch>
        </p:blipFill>
        <p:spPr>
          <a:xfrm xmlns:a="http://schemas.openxmlformats.org/drawingml/2006/main">
            <a:off x="609600" y="2276475"/>
            <a:ext cx="4467225" cy="4114800"/>
          </a:xfrm>
          <a:prstGeom xmlns:a="http://schemas.openxmlformats.org/drawingml/2006/main" prst="rect">
            <a:avLst/>
          </a:prstGeom>
        </p:spPr>
      </p:pic>
      <p:sp>
        <p:nvSpPr>
          <p:cNvPr id="4" name="text-188">
            <a:extLst xmlns:a="http://schemas.openxmlformats.org/drawingml/2006/main">
              <a:ext uri="{FF2B5EF4-FFF2-40B4-BE49-F238E27FC236}">
                <a16:creationId xmlns:a16="http://schemas.microsoft.com/office/drawing/2014/main" id="{132FE970-6A7E-4E34-9BFF-31208E970EB3}"/>
              </a:ext>
            </a:extLst>
          </p:cNvPr>
          <p:cNvSpPr>
            <a:spLocks xmlns:a="http://schemas.openxmlformats.org/drawingml/2006/main" noGrp="1"/>
          </p:cNvSpPr>
          <p:nvPr/>
        </p:nvSpPr>
        <p:spPr>
          <a:xfrm xmlns:a="http://schemas.openxmlformats.org/drawingml/2006/main">
            <a:off x="5838825" y="2419350"/>
            <a:ext cx="56102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475" b="1">
                <a:solidFill>
                  <a:srgbClr val="111C24"/>
                </a:solidFill>
                <a:latin typeface="Manrope"/>
                <a:ea typeface="Manrope"/>
                <a:cs typeface="Manrope"/>
              </a:defRPr>
            </a:pPr>
            <a:r>
              <a:rPr sz="2475" b="1">
                <a:solidFill>
                  <a:srgbClr val="111C24"/>
                </a:solidFill>
                <a:latin typeface="Manrope"/>
                <a:ea typeface="Manrope"/>
                <a:cs typeface="Manrope"/>
              </a:rPr>
              <a:t>Online video</a:t>
            </a:r>
          </a:p>
        </p:txBody>
      </p:sp>
      <p:sp>
        <p:nvSpPr>
          <p:cNvPr id="5" name="text-189">
            <a:extLst xmlns:a="http://schemas.openxmlformats.org/drawingml/2006/main">
              <a:ext uri="{FF2B5EF4-FFF2-40B4-BE49-F238E27FC236}">
                <a16:creationId xmlns:a16="http://schemas.microsoft.com/office/drawing/2014/main" id="{8E513D5E-59AF-4306-868E-A78644D2D37D}"/>
              </a:ext>
            </a:extLst>
          </p:cNvPr>
          <p:cNvSpPr>
            <a:spLocks xmlns:a="http://schemas.openxmlformats.org/drawingml/2006/main" noGrp="1"/>
          </p:cNvSpPr>
          <p:nvPr/>
        </p:nvSpPr>
        <p:spPr>
          <a:xfrm xmlns:a="http://schemas.openxmlformats.org/drawingml/2006/main">
            <a:off x="5838825" y="2943225"/>
            <a:ext cx="561022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950" b="0">
                <a:solidFill>
                  <a:srgbClr val="667078"/>
                </a:solidFill>
                <a:latin typeface="Inter"/>
                <a:ea typeface="Inter"/>
                <a:cs typeface="Inter"/>
              </a:defRPr>
            </a:pPr>
            <a:r>
              <a:rPr sz="1950" b="0">
                <a:solidFill>
                  <a:srgbClr val="667078"/>
                </a:solidFill>
                <a:latin typeface="Inter"/>
                <a:ea typeface="Inter"/>
                <a:cs typeface="Inter"/>
              </a:rPr>
              <a:t>Pre-roll and in-stream placements. Audience and content context guide creative adaptation.</a:t>
            </a:r>
          </a:p>
        </p:txBody>
      </p:sp>
      <p:sp>
        <p:nvSpPr>
          <p:cNvPr id="6" name="text-190">
            <a:extLst xmlns:a="http://schemas.openxmlformats.org/drawingml/2006/main">
              <a:ext uri="{FF2B5EF4-FFF2-40B4-BE49-F238E27FC236}">
                <a16:creationId xmlns:a16="http://schemas.microsoft.com/office/drawing/2014/main" id="{3823AE73-B137-4590-8B6E-9896BABC3A4F}"/>
              </a:ext>
            </a:extLst>
          </p:cNvPr>
          <p:cNvSpPr>
            <a:spLocks xmlns:a="http://schemas.openxmlformats.org/drawingml/2006/main" noGrp="1"/>
          </p:cNvSpPr>
          <p:nvPr/>
        </p:nvSpPr>
        <p:spPr>
          <a:xfrm xmlns:a="http://schemas.openxmlformats.org/drawingml/2006/main">
            <a:off x="5838825" y="3829050"/>
            <a:ext cx="5562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75" b="0">
                <a:solidFill>
                  <a:srgbClr val="007A34"/>
                </a:solidFill>
                <a:latin typeface="Inter"/>
                <a:ea typeface="Inter"/>
                <a:cs typeface="Inter"/>
              </a:defRPr>
            </a:pPr>
            <a:r>
              <a:rPr sz="1575" b="0">
                <a:solidFill>
                  <a:srgbClr val="007A34"/>
                </a:solidFill>
                <a:latin typeface="Inter"/>
                <a:ea typeface="Inter"/>
                <a:cs typeface="Inter"/>
              </a:rPr>
              <a:t>Companion creative where available.</a:t>
            </a:r>
          </a:p>
        </p:txBody>
      </p:sp>
      <p:sp>
        <p:nvSpPr>
          <p:cNvPr id="7" name="surface-191">
            <a:extLst xmlns:a="http://schemas.openxmlformats.org/drawingml/2006/main">
              <a:ext uri="{FF2B5EF4-FFF2-40B4-BE49-F238E27FC236}">
                <a16:creationId xmlns:a16="http://schemas.microsoft.com/office/drawing/2014/main" id="{B7D5EA86-03C9-4AAA-A6D2-509D1EE1C538}"/>
              </a:ext>
            </a:extLst>
          </p:cNvPr>
          <p:cNvSpPr>
            <a:spLocks xmlns:a="http://schemas.openxmlformats.org/drawingml/2006/main" noGrp="1"/>
          </p:cNvSpPr>
          <p:nvPr/>
        </p:nvSpPr>
        <p:spPr>
          <a:xfrm xmlns:a="http://schemas.openxmlformats.org/drawingml/2006/main">
            <a:off x="5838825" y="4352925"/>
            <a:ext cx="5724525" cy="9525"/>
          </a:xfrm>
          <a:prstGeom xmlns:a="http://schemas.openxmlformats.org/drawingml/2006/main" prst="rect">
            <a:avLst/>
          </a:prstGeom>
          <a:solidFill xmlns:a="http://schemas.openxmlformats.org/drawingml/2006/main">
            <a:srgbClr val="DDE3E0"/>
          </a:solidFill>
          <a:ln xmlns:a="http://schemas.openxmlformats.org/drawingml/2006/main" w="0">
            <a:noFill/>
          </a:ln>
        </p:spPr>
      </p:sp>
      <p:sp>
        <p:nvSpPr>
          <p:cNvPr id="8" name="text-192">
            <a:extLst xmlns:a="http://schemas.openxmlformats.org/drawingml/2006/main">
              <a:ext uri="{FF2B5EF4-FFF2-40B4-BE49-F238E27FC236}">
                <a16:creationId xmlns:a16="http://schemas.microsoft.com/office/drawing/2014/main" id="{DE97B64E-6CB7-4642-930F-5F79C6367E0F}"/>
              </a:ext>
            </a:extLst>
          </p:cNvPr>
          <p:cNvSpPr>
            <a:spLocks xmlns:a="http://schemas.openxmlformats.org/drawingml/2006/main" noGrp="1"/>
          </p:cNvSpPr>
          <p:nvPr/>
        </p:nvSpPr>
        <p:spPr>
          <a:xfrm xmlns:a="http://schemas.openxmlformats.org/drawingml/2006/main">
            <a:off x="5838825" y="4562475"/>
            <a:ext cx="56102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475" b="1">
                <a:solidFill>
                  <a:srgbClr val="111C24"/>
                </a:solidFill>
                <a:latin typeface="Manrope"/>
                <a:ea typeface="Manrope"/>
                <a:cs typeface="Manrope"/>
              </a:defRPr>
            </a:pPr>
            <a:r>
              <a:rPr sz="2475" b="1">
                <a:solidFill>
                  <a:srgbClr val="111C24"/>
                </a:solidFill>
                <a:latin typeface="Manrope"/>
                <a:ea typeface="Manrope"/>
                <a:cs typeface="Manrope"/>
              </a:rPr>
              <a:t>Connected TV</a:t>
            </a:r>
          </a:p>
        </p:txBody>
      </p:sp>
      <p:sp>
        <p:nvSpPr>
          <p:cNvPr id="9" name="text-193">
            <a:extLst xmlns:a="http://schemas.openxmlformats.org/drawingml/2006/main">
              <a:ext uri="{FF2B5EF4-FFF2-40B4-BE49-F238E27FC236}">
                <a16:creationId xmlns:a16="http://schemas.microsoft.com/office/drawing/2014/main" id="{706A5AD2-2611-497D-B313-36977BB8F140}"/>
              </a:ext>
            </a:extLst>
          </p:cNvPr>
          <p:cNvSpPr>
            <a:spLocks xmlns:a="http://schemas.openxmlformats.org/drawingml/2006/main" noGrp="1"/>
          </p:cNvSpPr>
          <p:nvPr/>
        </p:nvSpPr>
        <p:spPr>
          <a:xfrm xmlns:a="http://schemas.openxmlformats.org/drawingml/2006/main">
            <a:off x="5838825" y="5086350"/>
            <a:ext cx="5610225"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875" b="0">
                <a:solidFill>
                  <a:srgbClr val="667078"/>
                </a:solidFill>
                <a:latin typeface="Inter"/>
                <a:ea typeface="Inter"/>
                <a:cs typeface="Inter"/>
              </a:defRPr>
            </a:pPr>
            <a:r>
              <a:rPr sz="1875" b="0">
                <a:solidFill>
                  <a:srgbClr val="667078"/>
                </a:solidFill>
                <a:latin typeface="Inter"/>
                <a:ea typeface="Inter"/>
                <a:cs typeface="Inter"/>
              </a:rPr>
              <a:t>Streaming TV placements matched to audience, market and language. Inventory, specifications, frequency and reporting are agreed for the plan.</a:t>
            </a:r>
          </a:p>
        </p:txBody>
      </p:sp>
      <p:sp>
        <p:nvSpPr>
          <p:cNvPr id="10" name="text-194">
            <a:extLst xmlns:a="http://schemas.openxmlformats.org/drawingml/2006/main">
              <a:ext uri="{FF2B5EF4-FFF2-40B4-BE49-F238E27FC236}">
                <a16:creationId xmlns:a16="http://schemas.microsoft.com/office/drawing/2014/main" id="{E9D340F9-8EC2-429B-8047-22A67792B7A3}"/>
              </a:ext>
            </a:extLst>
          </p:cNvPr>
          <p:cNvSpPr>
            <a:spLocks xmlns:a="http://schemas.openxmlformats.org/drawingml/2006/main" noGrp="1"/>
          </p:cNvSpPr>
          <p:nvPr/>
        </p:nvSpPr>
        <p:spPr>
          <a:xfrm xmlns:a="http://schemas.openxmlformats.org/drawingml/2006/main">
            <a:off x="609600" y="6524625"/>
            <a:ext cx="44672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667078"/>
                </a:solidFill>
                <a:latin typeface="Inter"/>
                <a:ea typeface="Inter"/>
                <a:cs typeface="Inter"/>
              </a:defRPr>
            </a:pPr>
            <a:r>
              <a:rPr sz="900" b="0">
                <a:solidFill>
                  <a:srgbClr val="667078"/>
                </a:solidFill>
                <a:latin typeface="Inter"/>
                <a:ea typeface="Inter"/>
                <a:cs typeface="Inter"/>
              </a:rPr>
              <a:t>ILLUSTRATIVE MEDIA CONCEPT</a:t>
            </a:r>
          </a:p>
        </p:txBody>
      </p:sp>
    </p:spTree>
    <p:extLst>
      <p:ext uri="{BB962C8B-B14F-4D97-AF65-F5344CB8AC3E}">
        <p14:creationId xmlns:p14="http://schemas.microsoft.com/office/powerpoint/2010/main" val="1160417853"/>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e0d03137ce544eda"/>
          <a:srcRect xmlns:a="http://schemas.openxmlformats.org/drawingml/2006/main" l="31852" t="0" r="31852" b="0"/>
          <a:stretch xmlns:a="http://schemas.openxmlformats.org/drawingml/2006/main">
            <a:fillRect l="0" t="0" r="0" b="0"/>
          </a:stretch>
        </p:blipFill>
        <p:spPr>
          <a:xfrm xmlns:a="http://schemas.openxmlformats.org/drawingml/2006/main">
            <a:off x="8458200" y="0"/>
            <a:ext cx="3733800" cy="6858000"/>
          </a:xfrm>
          <a:prstGeom xmlns:a="http://schemas.openxmlformats.org/drawingml/2006/main" prst="rect">
            <a:avLst/>
          </a:prstGeom>
        </p:spPr>
      </p:pic>
      <p:sp>
        <p:nvSpPr>
          <p:cNvPr id="2" name="text-195">
            <a:extLst xmlns:a="http://schemas.openxmlformats.org/drawingml/2006/main">
              <a:ext uri="{FF2B5EF4-FFF2-40B4-BE49-F238E27FC236}">
                <a16:creationId xmlns:a16="http://schemas.microsoft.com/office/drawing/2014/main" id="{56B3243A-A11F-4887-8AEE-5C7DC9F1BCE0}"/>
              </a:ext>
            </a:extLst>
          </p:cNvPr>
          <p:cNvSpPr>
            <a:spLocks xmlns:a="http://schemas.openxmlformats.org/drawingml/2006/main" noGrp="1"/>
          </p:cNvSpPr>
          <p:nvPr/>
        </p:nvSpPr>
        <p:spPr>
          <a:xfrm xmlns:a="http://schemas.openxmlformats.org/drawingml/2006/main">
            <a:off x="609600" y="428625"/>
            <a:ext cx="714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MEDIA FORMATS</a:t>
            </a:r>
          </a:p>
        </p:txBody>
      </p:sp>
      <p:sp>
        <p:nvSpPr>
          <p:cNvPr id="3" name="text-196">
            <a:extLst xmlns:a="http://schemas.openxmlformats.org/drawingml/2006/main">
              <a:ext uri="{FF2B5EF4-FFF2-40B4-BE49-F238E27FC236}">
                <a16:creationId xmlns:a16="http://schemas.microsoft.com/office/drawing/2014/main" id="{EE05168B-EDBC-46D9-9AB4-9B1B0C4EACC7}"/>
              </a:ext>
            </a:extLst>
          </p:cNvPr>
          <p:cNvSpPr>
            <a:spLocks xmlns:a="http://schemas.openxmlformats.org/drawingml/2006/main" noGrp="1"/>
          </p:cNvSpPr>
          <p:nvPr/>
        </p:nvSpPr>
        <p:spPr>
          <a:xfrm xmlns:a="http://schemas.openxmlformats.org/drawingml/2006/main">
            <a:off x="571500" y="942975"/>
            <a:ext cx="7629525" cy="1457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650" b="1">
                <a:solidFill>
                  <a:srgbClr val="111C24"/>
                </a:solidFill>
                <a:latin typeface="Manrope"/>
                <a:ea typeface="Manrope"/>
                <a:cs typeface="Manrope"/>
              </a:defRPr>
            </a:pPr>
            <a:r>
              <a:rPr sz="4650" b="1">
                <a:solidFill>
                  <a:srgbClr val="111C24"/>
                </a:solidFill>
                <a:latin typeface="Manrope"/>
                <a:ea typeface="Manrope"/>
                <a:cs typeface="Manrope"/>
              </a:rPr>
              <a:t>Audio, outdoor</a:t>
            </a:r>
          </a:p>
          <a:p xmlns:a="http://schemas.openxmlformats.org/drawingml/2006/main">
            <a:pPr algn="l">
              <a:lnSpc>
                <a:spcPct val="102000"/>
              </a:lnSpc>
              <a:buNone/>
              <a:defRPr sz="4650" b="1">
                <a:solidFill>
                  <a:srgbClr val="111C24"/>
                </a:solidFill>
                <a:latin typeface="Manrope"/>
                <a:ea typeface="Manrope"/>
                <a:cs typeface="Manrope"/>
              </a:defRPr>
            </a:pPr>
            <a:r>
              <a:rPr sz="4650" b="1">
                <a:solidFill>
                  <a:srgbClr val="111C24"/>
                </a:solidFill>
                <a:latin typeface="Manrope"/>
                <a:ea typeface="Manrope"/>
                <a:cs typeface="Manrope"/>
              </a:rPr>
              <a:t>&amp; community</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b5faa2a70f2f4d12"/>
          <a:stretch xmlns:a="http://schemas.openxmlformats.org/drawingml/2006/main"/>
        </p:blipFill>
        <p:spPr>
          <a:xfrm xmlns:a="http://schemas.openxmlformats.org/drawingml/2006/main">
            <a:off x="609600" y="2809875"/>
            <a:ext cx="333375" cy="333375"/>
          </a:xfrm>
          <a:prstGeom xmlns:a="http://schemas.openxmlformats.org/drawingml/2006/main" prst="rect">
            <a:avLst/>
          </a:prstGeom>
        </p:spPr>
      </p:pic>
      <p:sp>
        <p:nvSpPr>
          <p:cNvPr id="5" name="text-197">
            <a:extLst xmlns:a="http://schemas.openxmlformats.org/drawingml/2006/main">
              <a:ext uri="{FF2B5EF4-FFF2-40B4-BE49-F238E27FC236}">
                <a16:creationId xmlns:a16="http://schemas.microsoft.com/office/drawing/2014/main" id="{8FAE76E9-AFEA-4A31-88D6-80E7E1F951E0}"/>
              </a:ext>
            </a:extLst>
          </p:cNvPr>
          <p:cNvSpPr>
            <a:spLocks xmlns:a="http://schemas.openxmlformats.org/drawingml/2006/main" noGrp="1"/>
          </p:cNvSpPr>
          <p:nvPr/>
        </p:nvSpPr>
        <p:spPr>
          <a:xfrm xmlns:a="http://schemas.openxmlformats.org/drawingml/2006/main">
            <a:off x="1181100" y="2781300"/>
            <a:ext cx="65913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00" b="1">
                <a:solidFill>
                  <a:srgbClr val="111C24"/>
                </a:solidFill>
                <a:latin typeface="Manrope"/>
                <a:ea typeface="Manrope"/>
                <a:cs typeface="Manrope"/>
              </a:defRPr>
            </a:pPr>
            <a:r>
              <a:rPr sz="2100" b="1">
                <a:solidFill>
                  <a:srgbClr val="111C24"/>
                </a:solidFill>
                <a:latin typeface="Manrope"/>
                <a:ea typeface="Manrope"/>
                <a:cs typeface="Manrope"/>
              </a:rPr>
              <a:t>Audio &amp; community radio</a:t>
            </a:r>
          </a:p>
        </p:txBody>
      </p:sp>
      <p:sp>
        <p:nvSpPr>
          <p:cNvPr id="6" name="text-198">
            <a:extLst xmlns:a="http://schemas.openxmlformats.org/drawingml/2006/main">
              <a:ext uri="{FF2B5EF4-FFF2-40B4-BE49-F238E27FC236}">
                <a16:creationId xmlns:a16="http://schemas.microsoft.com/office/drawing/2014/main" id="{183AAFB5-B26F-4C4F-9E04-AC243C7507EF}"/>
              </a:ext>
            </a:extLst>
          </p:cNvPr>
          <p:cNvSpPr>
            <a:spLocks xmlns:a="http://schemas.openxmlformats.org/drawingml/2006/main" noGrp="1"/>
          </p:cNvSpPr>
          <p:nvPr/>
        </p:nvSpPr>
        <p:spPr>
          <a:xfrm xmlns:a="http://schemas.openxmlformats.org/drawingml/2006/main">
            <a:off x="1181100" y="3190875"/>
            <a:ext cx="65913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725" b="0">
                <a:solidFill>
                  <a:srgbClr val="667078"/>
                </a:solidFill>
                <a:latin typeface="Inter"/>
                <a:ea typeface="Inter"/>
                <a:cs typeface="Inter"/>
              </a:defRPr>
            </a:pPr>
            <a:r>
              <a:rPr sz="1725" b="0">
                <a:solidFill>
                  <a:srgbClr val="667078"/>
                </a:solidFill>
                <a:latin typeface="Inter"/>
                <a:ea typeface="Inter"/>
                <a:cs typeface="Inter"/>
              </a:rPr>
              <a:t>Audio spots and sponsorships. Language, station and content selection.</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8e2c48e2c9e4ad8"/>
          <a:stretch xmlns:a="http://schemas.openxmlformats.org/drawingml/2006/main"/>
        </p:blipFill>
        <p:spPr>
          <a:xfrm xmlns:a="http://schemas.openxmlformats.org/drawingml/2006/main">
            <a:off x="609600" y="3924300"/>
            <a:ext cx="333375" cy="333375"/>
          </a:xfrm>
          <a:prstGeom xmlns:a="http://schemas.openxmlformats.org/drawingml/2006/main" prst="rect">
            <a:avLst/>
          </a:prstGeom>
        </p:spPr>
      </p:pic>
      <p:sp>
        <p:nvSpPr>
          <p:cNvPr id="8" name="text-199">
            <a:extLst xmlns:a="http://schemas.openxmlformats.org/drawingml/2006/main">
              <a:ext uri="{FF2B5EF4-FFF2-40B4-BE49-F238E27FC236}">
                <a16:creationId xmlns:a16="http://schemas.microsoft.com/office/drawing/2014/main" id="{3CCF033B-7C73-4CF1-8BDC-D93E94EE4B74}"/>
              </a:ext>
            </a:extLst>
          </p:cNvPr>
          <p:cNvSpPr>
            <a:spLocks xmlns:a="http://schemas.openxmlformats.org/drawingml/2006/main" noGrp="1"/>
          </p:cNvSpPr>
          <p:nvPr/>
        </p:nvSpPr>
        <p:spPr>
          <a:xfrm xmlns:a="http://schemas.openxmlformats.org/drawingml/2006/main">
            <a:off x="1181100" y="3895725"/>
            <a:ext cx="65913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00" b="1">
                <a:solidFill>
                  <a:srgbClr val="111C24"/>
                </a:solidFill>
                <a:latin typeface="Manrope"/>
                <a:ea typeface="Manrope"/>
                <a:cs typeface="Manrope"/>
              </a:defRPr>
            </a:pPr>
            <a:r>
              <a:rPr sz="2100" b="1">
                <a:solidFill>
                  <a:srgbClr val="111C24"/>
                </a:solidFill>
                <a:latin typeface="Manrope"/>
                <a:ea typeface="Manrope"/>
                <a:cs typeface="Manrope"/>
              </a:rPr>
              <a:t>Digital outdoor</a:t>
            </a:r>
          </a:p>
        </p:txBody>
      </p:sp>
      <p:sp>
        <p:nvSpPr>
          <p:cNvPr id="9" name="text-200">
            <a:extLst xmlns:a="http://schemas.openxmlformats.org/drawingml/2006/main">
              <a:ext uri="{FF2B5EF4-FFF2-40B4-BE49-F238E27FC236}">
                <a16:creationId xmlns:a16="http://schemas.microsoft.com/office/drawing/2014/main" id="{9B386DC2-3721-4158-A9AF-617CF8000ABD}"/>
              </a:ext>
            </a:extLst>
          </p:cNvPr>
          <p:cNvSpPr>
            <a:spLocks xmlns:a="http://schemas.openxmlformats.org/drawingml/2006/main" noGrp="1"/>
          </p:cNvSpPr>
          <p:nvPr/>
        </p:nvSpPr>
        <p:spPr>
          <a:xfrm xmlns:a="http://schemas.openxmlformats.org/drawingml/2006/main">
            <a:off x="1181100" y="4305300"/>
            <a:ext cx="65913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725" b="0">
                <a:solidFill>
                  <a:srgbClr val="667078"/>
                </a:solidFill>
                <a:latin typeface="Inter"/>
                <a:ea typeface="Inter"/>
                <a:cs typeface="Inter"/>
              </a:defRPr>
            </a:pPr>
            <a:r>
              <a:rPr sz="1725" b="0">
                <a:solidFill>
                  <a:srgbClr val="667078"/>
                </a:solidFill>
                <a:latin typeface="Inter"/>
                <a:ea typeface="Inter"/>
                <a:cs typeface="Inter"/>
              </a:rPr>
              <a:t>Screen placements shaped around locations, formats and occasions.</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66a3309e7144e82"/>
          <a:stretch xmlns:a="http://schemas.openxmlformats.org/drawingml/2006/main"/>
        </p:blipFill>
        <p:spPr>
          <a:xfrm xmlns:a="http://schemas.openxmlformats.org/drawingml/2006/main">
            <a:off x="609600" y="5038725"/>
            <a:ext cx="333375" cy="333375"/>
          </a:xfrm>
          <a:prstGeom xmlns:a="http://schemas.openxmlformats.org/drawingml/2006/main" prst="rect">
            <a:avLst/>
          </a:prstGeom>
        </p:spPr>
      </p:pic>
      <p:sp>
        <p:nvSpPr>
          <p:cNvPr id="11" name="text-201">
            <a:extLst xmlns:a="http://schemas.openxmlformats.org/drawingml/2006/main">
              <a:ext uri="{FF2B5EF4-FFF2-40B4-BE49-F238E27FC236}">
                <a16:creationId xmlns:a16="http://schemas.microsoft.com/office/drawing/2014/main" id="{6111834D-140E-4958-8C62-276E6D5065AE}"/>
              </a:ext>
            </a:extLst>
          </p:cNvPr>
          <p:cNvSpPr>
            <a:spLocks xmlns:a="http://schemas.openxmlformats.org/drawingml/2006/main" noGrp="1"/>
          </p:cNvSpPr>
          <p:nvPr/>
        </p:nvSpPr>
        <p:spPr>
          <a:xfrm xmlns:a="http://schemas.openxmlformats.org/drawingml/2006/main">
            <a:off x="1181100" y="5010150"/>
            <a:ext cx="65913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00" b="1">
                <a:solidFill>
                  <a:srgbClr val="111C24"/>
                </a:solidFill>
                <a:latin typeface="Manrope"/>
                <a:ea typeface="Manrope"/>
                <a:cs typeface="Manrope"/>
              </a:defRPr>
            </a:pPr>
            <a:r>
              <a:rPr sz="2100" b="1">
                <a:solidFill>
                  <a:srgbClr val="111C24"/>
                </a:solidFill>
                <a:latin typeface="Manrope"/>
                <a:ea typeface="Manrope"/>
                <a:cs typeface="Manrope"/>
              </a:rPr>
              <a:t>Community activations</a:t>
            </a:r>
          </a:p>
        </p:txBody>
      </p:sp>
      <p:sp>
        <p:nvSpPr>
          <p:cNvPr id="12" name="text-202">
            <a:extLst xmlns:a="http://schemas.openxmlformats.org/drawingml/2006/main">
              <a:ext uri="{FF2B5EF4-FFF2-40B4-BE49-F238E27FC236}">
                <a16:creationId xmlns:a16="http://schemas.microsoft.com/office/drawing/2014/main" id="{ED677D44-1CB4-419D-80C6-997E4CB9459E}"/>
              </a:ext>
            </a:extLst>
          </p:cNvPr>
          <p:cNvSpPr>
            <a:spLocks xmlns:a="http://schemas.openxmlformats.org/drawingml/2006/main" noGrp="1"/>
          </p:cNvSpPr>
          <p:nvPr/>
        </p:nvSpPr>
        <p:spPr>
          <a:xfrm xmlns:a="http://schemas.openxmlformats.org/drawingml/2006/main">
            <a:off x="1181100" y="5419725"/>
            <a:ext cx="65913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7000"/>
              </a:lnSpc>
              <a:buNone/>
              <a:defRPr sz="1725" b="0">
                <a:solidFill>
                  <a:srgbClr val="667078"/>
                </a:solidFill>
                <a:latin typeface="Inter"/>
                <a:ea typeface="Inter"/>
                <a:cs typeface="Inter"/>
              </a:defRPr>
            </a:pPr>
            <a:r>
              <a:rPr sz="1725" b="0">
                <a:solidFill>
                  <a:srgbClr val="667078"/>
                </a:solidFill>
                <a:latin typeface="Inter"/>
                <a:ea typeface="Inter"/>
                <a:cs typeface="Inter"/>
              </a:rPr>
              <a:t>Event and community opportunities, with agreed production scope.</a:t>
            </a:r>
          </a:p>
        </p:txBody>
      </p:sp>
      <p:sp>
        <p:nvSpPr>
          <p:cNvPr id="13" name="text-203">
            <a:extLst xmlns:a="http://schemas.openxmlformats.org/drawingml/2006/main">
              <a:ext uri="{FF2B5EF4-FFF2-40B4-BE49-F238E27FC236}">
                <a16:creationId xmlns:a16="http://schemas.microsoft.com/office/drawing/2014/main" id="{D158C459-BACC-4528-95CF-1E1328E73C3E}"/>
              </a:ext>
            </a:extLst>
          </p:cNvPr>
          <p:cNvSpPr>
            <a:spLocks xmlns:a="http://schemas.openxmlformats.org/drawingml/2006/main" noGrp="1"/>
          </p:cNvSpPr>
          <p:nvPr/>
        </p:nvSpPr>
        <p:spPr>
          <a:xfrm xmlns:a="http://schemas.openxmlformats.org/drawingml/2006/main">
            <a:off x="8715375" y="641985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825" b="0">
                <a:solidFill>
                  <a:srgbClr val="FFFFFF"/>
                </a:solidFill>
                <a:latin typeface="Inter"/>
                <a:ea typeface="Inter"/>
                <a:cs typeface="Inter"/>
              </a:defRPr>
            </a:pPr>
            <a:r>
              <a:rPr sz="825" b="0">
                <a:solidFill>
                  <a:srgbClr val="FFFFFF"/>
                </a:solidFill>
                <a:latin typeface="Inter"/>
                <a:ea typeface="Inter"/>
                <a:cs typeface="Inter"/>
              </a:rPr>
              <a:t>ILLUSTRATIVE MEDIA CONCEPT</a:t>
            </a:r>
          </a:p>
        </p:txBody>
      </p:sp>
    </p:spTree>
    <p:extLst>
      <p:ext uri="{BB962C8B-B14F-4D97-AF65-F5344CB8AC3E}">
        <p14:creationId xmlns:p14="http://schemas.microsoft.com/office/powerpoint/2010/main" val="1442025253"/>
      </p:ext>
    </p:extLst>
  </p:cSld>
</p:sld>
</file>

<file path=ppt/slides/slide18.xml><?xml version="1.0" encoding="utf-8"?>
<p:sld xmlns:p="http://schemas.openxmlformats.org/presentationml/2006/main">
  <p:cSld>
    <p:bg>
      <p:bgPr>
        <a:solidFill xmlns:a="http://schemas.openxmlformats.org/drawingml/2006/main">
          <a:srgbClr val="F7F9F8"/>
        </a:solidFill>
      </p:bgPr>
    </p:bg>
    <p:spTree>
      <p:nvGrpSpPr>
        <p:cNvPr id="1" name=""/>
        <p:cNvGrpSpPr/>
        <p:nvPr/>
      </p:nvGrpSpPr>
      <p:grpSpPr>
        <a:xfrm xmlns:a="http://schemas.openxmlformats.org/drawingml/2006/main"/>
      </p:grpSpPr>
      <p:sp>
        <p:nvSpPr>
          <p:cNvPr id="16" name="surface-204">
            <a:extLst xmlns:a="http://schemas.openxmlformats.org/drawingml/2006/main">
              <a:ext uri="{FF2B5EF4-FFF2-40B4-BE49-F238E27FC236}">
                <a16:creationId xmlns:a16="http://schemas.microsoft.com/office/drawing/2014/main" id="{2B92C213-51A3-4394-9915-427B787D5554}"/>
              </a:ext>
            </a:extLst>
          </p:cNvPr>
          <p:cNvSpPr>
            <a:spLocks xmlns:a="http://schemas.openxmlformats.org/drawingml/2006/main" noGrp="1"/>
          </p:cNvSpPr>
          <p:nvPr/>
        </p:nvSpPr>
        <p:spPr>
          <a:xfrm xmlns:a="http://schemas.openxmlformats.org/drawingml/2006/main">
            <a:off x="4162425" y="0"/>
            <a:ext cx="4000500" cy="6858000"/>
          </a:xfrm>
          <a:prstGeom xmlns:a="http://schemas.openxmlformats.org/drawingml/2006/main" prst="rect">
            <a:avLst/>
          </a:prstGeom>
          <a:solidFill xmlns:a="http://schemas.openxmlformats.org/drawingml/2006/main">
            <a:srgbClr val="111C24"/>
          </a:solidFill>
          <a:ln xmlns:a="http://schemas.openxmlformats.org/drawingml/2006/main" w="0">
            <a:noFill/>
          </a:ln>
        </p:spPr>
      </p:sp>
      <p:sp>
        <p:nvSpPr>
          <p:cNvPr id="2" name="surface-205">
            <a:extLst xmlns:a="http://schemas.openxmlformats.org/drawingml/2006/main">
              <a:ext uri="{FF2B5EF4-FFF2-40B4-BE49-F238E27FC236}">
                <a16:creationId xmlns:a16="http://schemas.microsoft.com/office/drawing/2014/main" id="{C2B171A1-A953-44DB-9A88-7DA4FBBC4245}"/>
              </a:ext>
            </a:extLst>
          </p:cNvPr>
          <p:cNvSpPr>
            <a:spLocks xmlns:a="http://schemas.openxmlformats.org/drawingml/2006/main" noGrp="1"/>
          </p:cNvSpPr>
          <p:nvPr/>
        </p:nvSpPr>
        <p:spPr>
          <a:xfrm xmlns:a="http://schemas.openxmlformats.org/drawingml/2006/main">
            <a:off x="8162925" y="0"/>
            <a:ext cx="4029075" cy="6858000"/>
          </a:xfrm>
          <a:prstGeom xmlns:a="http://schemas.openxmlformats.org/drawingml/2006/main" prst="rect">
            <a:avLst/>
          </a:prstGeom>
          <a:solidFill xmlns:a="http://schemas.openxmlformats.org/drawingml/2006/main">
            <a:srgbClr val="EAF8F0"/>
          </a:solidFill>
          <a:ln xmlns:a="http://schemas.openxmlformats.org/drawingml/2006/main" w="0">
            <a:noFill/>
          </a:ln>
        </p:spPr>
      </p:sp>
      <p:sp>
        <p:nvSpPr>
          <p:cNvPr id="3" name="text-206">
            <a:extLst xmlns:a="http://schemas.openxmlformats.org/drawingml/2006/main">
              <a:ext uri="{FF2B5EF4-FFF2-40B4-BE49-F238E27FC236}">
                <a16:creationId xmlns:a16="http://schemas.microsoft.com/office/drawing/2014/main" id="{9072D772-26F4-486A-B1FB-FBF4703C0F96}"/>
              </a:ext>
            </a:extLst>
          </p:cNvPr>
          <p:cNvSpPr>
            <a:spLocks xmlns:a="http://schemas.openxmlformats.org/drawingml/2006/main" noGrp="1"/>
          </p:cNvSpPr>
          <p:nvPr/>
        </p:nvSpPr>
        <p:spPr>
          <a:xfrm xmlns:a="http://schemas.openxmlformats.org/drawingml/2006/main">
            <a:off x="419100" y="419100"/>
            <a:ext cx="342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PERFORMANCE CHANNELS</a:t>
            </a:r>
          </a:p>
        </p:txBody>
      </p:sp>
      <p:sp>
        <p:nvSpPr>
          <p:cNvPr id="4" name="text-207">
            <a:extLst xmlns:a="http://schemas.openxmlformats.org/drawingml/2006/main">
              <a:ext uri="{FF2B5EF4-FFF2-40B4-BE49-F238E27FC236}">
                <a16:creationId xmlns:a16="http://schemas.microsoft.com/office/drawing/2014/main" id="{0FC8B59D-635C-4A58-B897-3D1121DE0BCD}"/>
              </a:ext>
            </a:extLst>
          </p:cNvPr>
          <p:cNvSpPr>
            <a:spLocks xmlns:a="http://schemas.openxmlformats.org/drawingml/2006/main" noGrp="1"/>
          </p:cNvSpPr>
          <p:nvPr/>
        </p:nvSpPr>
        <p:spPr>
          <a:xfrm xmlns:a="http://schemas.openxmlformats.org/drawingml/2006/main">
            <a:off x="419100" y="1476375"/>
            <a:ext cx="3333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675" b="1">
                <a:solidFill>
                  <a:srgbClr val="111C24"/>
                </a:solidFill>
                <a:latin typeface="Manrope"/>
                <a:ea typeface="Manrope"/>
                <a:cs typeface="Manrope"/>
              </a:defRPr>
            </a:pPr>
            <a:r>
              <a:rPr sz="3675" b="1">
                <a:solidFill>
                  <a:srgbClr val="111C24"/>
                </a:solidFill>
                <a:latin typeface="Manrope"/>
                <a:ea typeface="Manrope"/>
                <a:cs typeface="Manrope"/>
              </a:rPr>
              <a:t>Paid</a:t>
            </a:r>
          </a:p>
          <a:p xmlns:a="http://schemas.openxmlformats.org/drawingml/2006/main">
            <a:pPr algn="l">
              <a:lnSpc>
                <a:spcPct val="102000"/>
              </a:lnSpc>
              <a:buNone/>
              <a:defRPr sz="3675" b="1">
                <a:solidFill>
                  <a:srgbClr val="111C24"/>
                </a:solidFill>
                <a:latin typeface="Manrope"/>
                <a:ea typeface="Manrope"/>
                <a:cs typeface="Manrope"/>
              </a:defRPr>
            </a:pPr>
            <a:r>
              <a:rPr sz="3675" b="1">
                <a:solidFill>
                  <a:srgbClr val="111C24"/>
                </a:solidFill>
                <a:latin typeface="Manrope"/>
                <a:ea typeface="Manrope"/>
                <a:cs typeface="Manrope"/>
              </a:rPr>
              <a:t>social</a:t>
            </a:r>
          </a:p>
        </p:txBody>
      </p:sp>
      <p:sp>
        <p:nvSpPr>
          <p:cNvPr id="5" name="text-208">
            <a:extLst xmlns:a="http://schemas.openxmlformats.org/drawingml/2006/main">
              <a:ext uri="{FF2B5EF4-FFF2-40B4-BE49-F238E27FC236}">
                <a16:creationId xmlns:a16="http://schemas.microsoft.com/office/drawing/2014/main" id="{14560702-B07B-4311-8FD4-7949197DE652}"/>
              </a:ext>
            </a:extLst>
          </p:cNvPr>
          <p:cNvSpPr>
            <a:spLocks xmlns:a="http://schemas.openxmlformats.org/drawingml/2006/main" noGrp="1"/>
          </p:cNvSpPr>
          <p:nvPr/>
        </p:nvSpPr>
        <p:spPr>
          <a:xfrm xmlns:a="http://schemas.openxmlformats.org/drawingml/2006/main">
            <a:off x="419100" y="3419475"/>
            <a:ext cx="3219450"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5000"/>
              </a:lnSpc>
              <a:buNone/>
              <a:defRPr sz="1950" b="0">
                <a:solidFill>
                  <a:srgbClr val="667078"/>
                </a:solidFill>
                <a:latin typeface="Inter"/>
                <a:ea typeface="Inter"/>
                <a:cs typeface="Inter"/>
              </a:defRPr>
            </a:pPr>
            <a:r>
              <a:rPr sz="1950" b="0">
                <a:solidFill>
                  <a:srgbClr val="667078"/>
                </a:solidFill>
                <a:latin typeface="Inter"/>
                <a:ea typeface="Inter"/>
                <a:cs typeface="Inter"/>
              </a:rPr>
              <a:t>Audience and campaign planning. Activation, creative tests and reporting.</a:t>
            </a:r>
          </a:p>
        </p:txBody>
      </p:sp>
      <p:sp>
        <p:nvSpPr>
          <p:cNvPr id="6" name="surface-209">
            <a:extLst xmlns:a="http://schemas.openxmlformats.org/drawingml/2006/main">
              <a:ext uri="{FF2B5EF4-FFF2-40B4-BE49-F238E27FC236}">
                <a16:creationId xmlns:a16="http://schemas.microsoft.com/office/drawing/2014/main" id="{735CEC28-287B-4068-BBB8-7A9A3DD999F9}"/>
              </a:ext>
            </a:extLst>
          </p:cNvPr>
          <p:cNvSpPr>
            <a:spLocks xmlns:a="http://schemas.openxmlformats.org/drawingml/2006/main" noGrp="1"/>
          </p:cNvSpPr>
          <p:nvPr/>
        </p:nvSpPr>
        <p:spPr>
          <a:xfrm xmlns:a="http://schemas.openxmlformats.org/drawingml/2006/main">
            <a:off x="419100" y="5105400"/>
            <a:ext cx="3209925" cy="9525"/>
          </a:xfrm>
          <a:prstGeom xmlns:a="http://schemas.openxmlformats.org/drawingml/2006/main" prst="rect">
            <a:avLst/>
          </a:prstGeom>
          <a:solidFill xmlns:a="http://schemas.openxmlformats.org/drawingml/2006/main">
            <a:srgbClr val="DDE3E0"/>
          </a:solidFill>
          <a:ln xmlns:a="http://schemas.openxmlformats.org/drawingml/2006/main" w="0">
            <a:noFill/>
          </a:ln>
        </p:spPr>
      </p:sp>
      <p:sp>
        <p:nvSpPr>
          <p:cNvPr id="7" name="text-210">
            <a:extLst xmlns:a="http://schemas.openxmlformats.org/drawingml/2006/main">
              <a:ext uri="{FF2B5EF4-FFF2-40B4-BE49-F238E27FC236}">
                <a16:creationId xmlns:a16="http://schemas.microsoft.com/office/drawing/2014/main" id="{3E2D6946-A286-45EA-BA16-0714DBDC6418}"/>
              </a:ext>
            </a:extLst>
          </p:cNvPr>
          <p:cNvSpPr>
            <a:spLocks xmlns:a="http://schemas.openxmlformats.org/drawingml/2006/main" noGrp="1"/>
          </p:cNvSpPr>
          <p:nvPr/>
        </p:nvSpPr>
        <p:spPr>
          <a:xfrm xmlns:a="http://schemas.openxmlformats.org/drawingml/2006/main">
            <a:off x="419100" y="5381625"/>
            <a:ext cx="32099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6000"/>
              </a:lnSpc>
              <a:buNone/>
              <a:defRPr sz="1725" b="0">
                <a:solidFill>
                  <a:srgbClr val="007A34"/>
                </a:solidFill>
                <a:latin typeface="Inter"/>
                <a:ea typeface="Inter"/>
                <a:cs typeface="Inter"/>
              </a:defRPr>
            </a:pPr>
            <a:r>
              <a:rPr sz="1725" b="0">
                <a:solidFill>
                  <a:srgbClr val="007A34"/>
                </a:solidFill>
                <a:latin typeface="Inter"/>
                <a:ea typeface="Inter"/>
                <a:cs typeface="Inter"/>
              </a:rPr>
              <a:t>Creative tests inform</a:t>
            </a:r>
          </a:p>
          <a:p xmlns:a="http://schemas.openxmlformats.org/drawingml/2006/main">
            <a:pPr algn="l">
              <a:lnSpc>
                <a:spcPct val="126000"/>
              </a:lnSpc>
              <a:buNone/>
              <a:defRPr sz="1725" b="0">
                <a:solidFill>
                  <a:srgbClr val="007A34"/>
                </a:solidFill>
                <a:latin typeface="Inter"/>
                <a:ea typeface="Inter"/>
                <a:cs typeface="Inter"/>
              </a:defRPr>
            </a:pPr>
            <a:r>
              <a:rPr sz="1725" b="0">
                <a:solidFill>
                  <a:srgbClr val="007A34"/>
                </a:solidFill>
                <a:latin typeface="Inter"/>
                <a:ea typeface="Inter"/>
                <a:cs typeface="Inter"/>
              </a:rPr>
              <a:t>the next iteration.</a:t>
            </a:r>
          </a:p>
        </p:txBody>
      </p:sp>
      <p:sp>
        <p:nvSpPr>
          <p:cNvPr id="8" name="text-211">
            <a:extLst xmlns:a="http://schemas.openxmlformats.org/drawingml/2006/main">
              <a:ext uri="{FF2B5EF4-FFF2-40B4-BE49-F238E27FC236}">
                <a16:creationId xmlns:a16="http://schemas.microsoft.com/office/drawing/2014/main" id="{18AA5F6B-2E40-4C43-A8B0-545FAA939CC0}"/>
              </a:ext>
            </a:extLst>
          </p:cNvPr>
          <p:cNvSpPr>
            <a:spLocks xmlns:a="http://schemas.openxmlformats.org/drawingml/2006/main" noGrp="1"/>
          </p:cNvSpPr>
          <p:nvPr/>
        </p:nvSpPr>
        <p:spPr>
          <a:xfrm xmlns:a="http://schemas.openxmlformats.org/drawingml/2006/main">
            <a:off x="4572000" y="1476375"/>
            <a:ext cx="3333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675" b="1">
                <a:solidFill>
                  <a:srgbClr val="FFFFFF"/>
                </a:solidFill>
                <a:latin typeface="Manrope"/>
                <a:ea typeface="Manrope"/>
                <a:cs typeface="Manrope"/>
              </a:defRPr>
            </a:pPr>
            <a:r>
              <a:rPr sz="3675" b="1">
                <a:solidFill>
                  <a:srgbClr val="FFFFFF"/>
                </a:solidFill>
                <a:latin typeface="Manrope"/>
                <a:ea typeface="Manrope"/>
                <a:cs typeface="Manrope"/>
              </a:rPr>
              <a:t>Creator</a:t>
            </a:r>
          </a:p>
          <a:p xmlns:a="http://schemas.openxmlformats.org/drawingml/2006/main">
            <a:pPr algn="l">
              <a:lnSpc>
                <a:spcPct val="102000"/>
              </a:lnSpc>
              <a:buNone/>
              <a:defRPr sz="3675" b="1">
                <a:solidFill>
                  <a:srgbClr val="FFFFFF"/>
                </a:solidFill>
                <a:latin typeface="Manrope"/>
                <a:ea typeface="Manrope"/>
                <a:cs typeface="Manrope"/>
              </a:defRPr>
            </a:pPr>
            <a:r>
              <a:rPr sz="3675" b="1">
                <a:solidFill>
                  <a:srgbClr val="FFFFFF"/>
                </a:solidFill>
                <a:latin typeface="Manrope"/>
                <a:ea typeface="Manrope"/>
                <a:cs typeface="Manrope"/>
              </a:rPr>
              <a:t>campaigns</a:t>
            </a:r>
          </a:p>
        </p:txBody>
      </p:sp>
      <p:sp>
        <p:nvSpPr>
          <p:cNvPr id="9" name="text-212">
            <a:extLst xmlns:a="http://schemas.openxmlformats.org/drawingml/2006/main">
              <a:ext uri="{FF2B5EF4-FFF2-40B4-BE49-F238E27FC236}">
                <a16:creationId xmlns:a16="http://schemas.microsoft.com/office/drawing/2014/main" id="{815BAC23-88B8-4818-B74C-E34EF7DEF0FD}"/>
              </a:ext>
            </a:extLst>
          </p:cNvPr>
          <p:cNvSpPr>
            <a:spLocks xmlns:a="http://schemas.openxmlformats.org/drawingml/2006/main" noGrp="1"/>
          </p:cNvSpPr>
          <p:nvPr/>
        </p:nvSpPr>
        <p:spPr>
          <a:xfrm xmlns:a="http://schemas.openxmlformats.org/drawingml/2006/main">
            <a:off x="4572000" y="3419475"/>
            <a:ext cx="3219450"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5000"/>
              </a:lnSpc>
              <a:buNone/>
              <a:defRPr sz="1950" b="0">
                <a:solidFill>
                  <a:srgbClr val="B6C2C7"/>
                </a:solidFill>
                <a:latin typeface="Inter"/>
                <a:ea typeface="Inter"/>
                <a:cs typeface="Inter"/>
              </a:defRPr>
            </a:pPr>
            <a:r>
              <a:rPr sz="1950" b="0">
                <a:solidFill>
                  <a:srgbClr val="B6C2C7"/>
                </a:solidFill>
                <a:latin typeface="Inter"/>
                <a:ea typeface="Inter"/>
                <a:cs typeface="Inter"/>
              </a:rPr>
              <a:t>Audience and language fit. Creator selection, content briefs and planning.</a:t>
            </a:r>
          </a:p>
        </p:txBody>
      </p:sp>
      <p:sp>
        <p:nvSpPr>
          <p:cNvPr id="10" name="surface-213">
            <a:extLst xmlns:a="http://schemas.openxmlformats.org/drawingml/2006/main">
              <a:ext uri="{FF2B5EF4-FFF2-40B4-BE49-F238E27FC236}">
                <a16:creationId xmlns:a16="http://schemas.microsoft.com/office/drawing/2014/main" id="{141238E7-5F96-4D6A-A397-F2DCE020CCBF}"/>
              </a:ext>
            </a:extLst>
          </p:cNvPr>
          <p:cNvSpPr>
            <a:spLocks xmlns:a="http://schemas.openxmlformats.org/drawingml/2006/main" noGrp="1"/>
          </p:cNvSpPr>
          <p:nvPr/>
        </p:nvSpPr>
        <p:spPr>
          <a:xfrm xmlns:a="http://schemas.openxmlformats.org/drawingml/2006/main">
            <a:off x="4572000" y="5105400"/>
            <a:ext cx="3209925" cy="9525"/>
          </a:xfrm>
          <a:prstGeom xmlns:a="http://schemas.openxmlformats.org/drawingml/2006/main" prst="rect">
            <a:avLst/>
          </a:prstGeom>
          <a:solidFill xmlns:a="http://schemas.openxmlformats.org/drawingml/2006/main">
            <a:srgbClr val="314047"/>
          </a:solidFill>
          <a:ln xmlns:a="http://schemas.openxmlformats.org/drawingml/2006/main" w="0">
            <a:noFill/>
          </a:ln>
        </p:spPr>
      </p:sp>
      <p:sp>
        <p:nvSpPr>
          <p:cNvPr id="11" name="text-214">
            <a:extLst xmlns:a="http://schemas.openxmlformats.org/drawingml/2006/main">
              <a:ext uri="{FF2B5EF4-FFF2-40B4-BE49-F238E27FC236}">
                <a16:creationId xmlns:a16="http://schemas.microsoft.com/office/drawing/2014/main" id="{6F57A9E9-06EE-486C-84B6-F66D106C4BE0}"/>
              </a:ext>
            </a:extLst>
          </p:cNvPr>
          <p:cNvSpPr>
            <a:spLocks xmlns:a="http://schemas.openxmlformats.org/drawingml/2006/main" noGrp="1"/>
          </p:cNvSpPr>
          <p:nvPr/>
        </p:nvSpPr>
        <p:spPr>
          <a:xfrm xmlns:a="http://schemas.openxmlformats.org/drawingml/2006/main">
            <a:off x="4572000" y="5381625"/>
            <a:ext cx="32099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6000"/>
              </a:lnSpc>
              <a:buNone/>
              <a:defRPr sz="1725" b="0">
                <a:solidFill>
                  <a:srgbClr val="00B84A"/>
                </a:solidFill>
                <a:latin typeface="Inter"/>
                <a:ea typeface="Inter"/>
                <a:cs typeface="Inter"/>
              </a:defRPr>
            </a:pPr>
            <a:r>
              <a:rPr sz="1725" b="0">
                <a:solidFill>
                  <a:srgbClr val="00B84A"/>
                </a:solidFill>
                <a:latin typeface="Inter"/>
                <a:ea typeface="Inter"/>
                <a:cs typeface="Inter"/>
              </a:rPr>
              <a:t>Deliverables and terms</a:t>
            </a:r>
          </a:p>
          <a:p xmlns:a="http://schemas.openxmlformats.org/drawingml/2006/main">
            <a:pPr algn="l">
              <a:lnSpc>
                <a:spcPct val="126000"/>
              </a:lnSpc>
              <a:buNone/>
              <a:defRPr sz="1725" b="0">
                <a:solidFill>
                  <a:srgbClr val="00B84A"/>
                </a:solidFill>
                <a:latin typeface="Inter"/>
                <a:ea typeface="Inter"/>
                <a:cs typeface="Inter"/>
              </a:defRPr>
            </a:pPr>
            <a:r>
              <a:rPr sz="1725" b="0">
                <a:solidFill>
                  <a:srgbClr val="00B84A"/>
                </a:solidFill>
                <a:latin typeface="Inter"/>
                <a:ea typeface="Inter"/>
                <a:cs typeface="Inter"/>
              </a:rPr>
              <a:t>are scoped for the brief.</a:t>
            </a:r>
          </a:p>
        </p:txBody>
      </p:sp>
      <p:sp>
        <p:nvSpPr>
          <p:cNvPr id="12" name="text-215">
            <a:extLst xmlns:a="http://schemas.openxmlformats.org/drawingml/2006/main">
              <a:ext uri="{FF2B5EF4-FFF2-40B4-BE49-F238E27FC236}">
                <a16:creationId xmlns:a16="http://schemas.microsoft.com/office/drawing/2014/main" id="{E4BA3584-B1B2-4E91-A742-E163AEA69B42}"/>
              </a:ext>
            </a:extLst>
          </p:cNvPr>
          <p:cNvSpPr>
            <a:spLocks xmlns:a="http://schemas.openxmlformats.org/drawingml/2006/main" noGrp="1"/>
          </p:cNvSpPr>
          <p:nvPr/>
        </p:nvSpPr>
        <p:spPr>
          <a:xfrm xmlns:a="http://schemas.openxmlformats.org/drawingml/2006/main">
            <a:off x="8572500" y="1476375"/>
            <a:ext cx="3333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675" b="1">
                <a:solidFill>
                  <a:srgbClr val="111C24"/>
                </a:solidFill>
                <a:latin typeface="Manrope"/>
                <a:ea typeface="Manrope"/>
                <a:cs typeface="Manrope"/>
              </a:defRPr>
            </a:pPr>
            <a:r>
              <a:rPr sz="3675" b="1">
                <a:solidFill>
                  <a:srgbClr val="111C24"/>
                </a:solidFill>
                <a:latin typeface="Manrope"/>
                <a:ea typeface="Manrope"/>
                <a:cs typeface="Manrope"/>
              </a:rPr>
              <a:t>Search &amp;</a:t>
            </a:r>
          </a:p>
          <a:p xmlns:a="http://schemas.openxmlformats.org/drawingml/2006/main">
            <a:pPr algn="l">
              <a:lnSpc>
                <a:spcPct val="102000"/>
              </a:lnSpc>
              <a:buNone/>
              <a:defRPr sz="3675" b="1">
                <a:solidFill>
                  <a:srgbClr val="111C24"/>
                </a:solidFill>
                <a:latin typeface="Manrope"/>
                <a:ea typeface="Manrope"/>
                <a:cs typeface="Manrope"/>
              </a:defRPr>
            </a:pPr>
            <a:r>
              <a:rPr sz="3675" b="1">
                <a:solidFill>
                  <a:srgbClr val="111C24"/>
                </a:solidFill>
                <a:latin typeface="Manrope"/>
                <a:ea typeface="Manrope"/>
                <a:cs typeface="Manrope"/>
              </a:rPr>
              <a:t>commerce</a:t>
            </a:r>
          </a:p>
        </p:txBody>
      </p:sp>
      <p:sp>
        <p:nvSpPr>
          <p:cNvPr id="13" name="text-216">
            <a:extLst xmlns:a="http://schemas.openxmlformats.org/drawingml/2006/main">
              <a:ext uri="{FF2B5EF4-FFF2-40B4-BE49-F238E27FC236}">
                <a16:creationId xmlns:a16="http://schemas.microsoft.com/office/drawing/2014/main" id="{08DCC1BA-84DB-45E1-8219-8FAC9DC8AF61}"/>
              </a:ext>
            </a:extLst>
          </p:cNvPr>
          <p:cNvSpPr>
            <a:spLocks xmlns:a="http://schemas.openxmlformats.org/drawingml/2006/main" noGrp="1"/>
          </p:cNvSpPr>
          <p:nvPr/>
        </p:nvSpPr>
        <p:spPr>
          <a:xfrm xmlns:a="http://schemas.openxmlformats.org/drawingml/2006/main">
            <a:off x="8572500" y="3419475"/>
            <a:ext cx="3219450"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5000"/>
              </a:lnSpc>
              <a:buNone/>
              <a:defRPr sz="1950" b="0">
                <a:solidFill>
                  <a:srgbClr val="667078"/>
                </a:solidFill>
                <a:latin typeface="Inter"/>
                <a:ea typeface="Inter"/>
                <a:cs typeface="Inter"/>
              </a:defRPr>
            </a:pPr>
            <a:r>
              <a:rPr sz="1950" b="0">
                <a:solidFill>
                  <a:srgbClr val="667078"/>
                </a:solidFill>
                <a:latin typeface="Inter"/>
                <a:ea typeface="Inter"/>
                <a:cs typeface="Inter"/>
              </a:rPr>
              <a:t>Search and shopping campaigns. Landing pages, product pages and conversion measurement.</a:t>
            </a:r>
          </a:p>
        </p:txBody>
      </p:sp>
      <p:sp>
        <p:nvSpPr>
          <p:cNvPr id="14" name="surface-217">
            <a:extLst xmlns:a="http://schemas.openxmlformats.org/drawingml/2006/main">
              <a:ext uri="{FF2B5EF4-FFF2-40B4-BE49-F238E27FC236}">
                <a16:creationId xmlns:a16="http://schemas.microsoft.com/office/drawing/2014/main" id="{D0C8BF30-1EF5-4DF4-A797-6C9035811DC2}"/>
              </a:ext>
            </a:extLst>
          </p:cNvPr>
          <p:cNvSpPr>
            <a:spLocks xmlns:a="http://schemas.openxmlformats.org/drawingml/2006/main" noGrp="1"/>
          </p:cNvSpPr>
          <p:nvPr/>
        </p:nvSpPr>
        <p:spPr>
          <a:xfrm xmlns:a="http://schemas.openxmlformats.org/drawingml/2006/main">
            <a:off x="8572500" y="5105400"/>
            <a:ext cx="3209925" cy="9525"/>
          </a:xfrm>
          <a:prstGeom xmlns:a="http://schemas.openxmlformats.org/drawingml/2006/main" prst="rect">
            <a:avLst/>
          </a:prstGeom>
          <a:solidFill xmlns:a="http://schemas.openxmlformats.org/drawingml/2006/main">
            <a:srgbClr val="DDE3E0"/>
          </a:solidFill>
          <a:ln xmlns:a="http://schemas.openxmlformats.org/drawingml/2006/main" w="0">
            <a:noFill/>
          </a:ln>
        </p:spPr>
      </p:sp>
      <p:sp>
        <p:nvSpPr>
          <p:cNvPr id="15" name="text-218">
            <a:extLst xmlns:a="http://schemas.openxmlformats.org/drawingml/2006/main">
              <a:ext uri="{FF2B5EF4-FFF2-40B4-BE49-F238E27FC236}">
                <a16:creationId xmlns:a16="http://schemas.microsoft.com/office/drawing/2014/main" id="{C12CC35E-BC2C-4E49-B9A5-380E603E16A8}"/>
              </a:ext>
            </a:extLst>
          </p:cNvPr>
          <p:cNvSpPr>
            <a:spLocks xmlns:a="http://schemas.openxmlformats.org/drawingml/2006/main" noGrp="1"/>
          </p:cNvSpPr>
          <p:nvPr/>
        </p:nvSpPr>
        <p:spPr>
          <a:xfrm xmlns:a="http://schemas.openxmlformats.org/drawingml/2006/main">
            <a:off x="8572500" y="5381625"/>
            <a:ext cx="32099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6000"/>
              </a:lnSpc>
              <a:buNone/>
              <a:defRPr sz="1725" b="0">
                <a:solidFill>
                  <a:srgbClr val="007A34"/>
                </a:solidFill>
                <a:latin typeface="Inter"/>
                <a:ea typeface="Inter"/>
                <a:cs typeface="Inter"/>
              </a:defRPr>
            </a:pPr>
            <a:r>
              <a:rPr sz="1725" b="0">
                <a:solidFill>
                  <a:srgbClr val="007A34"/>
                </a:solidFill>
                <a:latin typeface="Inter"/>
                <a:ea typeface="Inter"/>
                <a:cs typeface="Inter"/>
              </a:rPr>
              <a:t>The ad and destination</a:t>
            </a:r>
          </a:p>
          <a:p xmlns:a="http://schemas.openxmlformats.org/drawingml/2006/main">
            <a:pPr algn="l">
              <a:lnSpc>
                <a:spcPct val="126000"/>
              </a:lnSpc>
              <a:buNone/>
              <a:defRPr sz="1725" b="0">
                <a:solidFill>
                  <a:srgbClr val="007A34"/>
                </a:solidFill>
                <a:latin typeface="Inter"/>
                <a:ea typeface="Inter"/>
                <a:cs typeface="Inter"/>
              </a:defRPr>
            </a:pPr>
            <a:r>
              <a:rPr sz="1725" b="0">
                <a:solidFill>
                  <a:srgbClr val="007A34"/>
                </a:solidFill>
                <a:latin typeface="Inter"/>
                <a:ea typeface="Inter"/>
                <a:cs typeface="Inter"/>
              </a:rPr>
              <a:t>share a conversion goal.</a:t>
            </a:r>
          </a:p>
        </p:txBody>
      </p:sp>
    </p:spTree>
    <p:extLst>
      <p:ext uri="{BB962C8B-B14F-4D97-AF65-F5344CB8AC3E}">
        <p14:creationId xmlns:p14="http://schemas.microsoft.com/office/powerpoint/2010/main" val="11154976"/>
      </p:ext>
    </p:extLst>
  </p:cSld>
</p:sld>
</file>

<file path=ppt/slides/slide19.xml><?xml version="1.0" encoding="utf-8"?>
<p:sld xmlns:p="http://schemas.openxmlformats.org/presentationml/2006/main">
  <p:cSld>
    <p:bg>
      <p:bgPr>
        <a:solidFill xmlns:a="http://schemas.openxmlformats.org/drawingml/2006/main">
          <a:srgbClr val="111C24"/>
        </a:solidFill>
      </p:bgPr>
    </p:bg>
    <p:spTree>
      <p:nvGrpSpPr>
        <p:cNvPr id="1" name=""/>
        <p:cNvGrpSpPr/>
        <p:nvPr/>
      </p:nvGrpSpPr>
      <p:grpSpPr>
        <a:xfrm xmlns:a="http://schemas.openxmlformats.org/drawingml/2006/main"/>
      </p:grpSpPr>
      <p:sp>
        <p:nvSpPr>
          <p:cNvPr id="27" name="text-219">
            <a:extLst xmlns:a="http://schemas.openxmlformats.org/drawingml/2006/main">
              <a:ext uri="{FF2B5EF4-FFF2-40B4-BE49-F238E27FC236}">
                <a16:creationId xmlns:a16="http://schemas.microsoft.com/office/drawing/2014/main" id="{67857FC1-1414-4CB7-9BFB-B7F5C0C4F3DE}"/>
              </a:ext>
            </a:extLst>
          </p:cNvPr>
          <p:cNvSpPr>
            <a:spLocks xmlns:a="http://schemas.openxmlformats.org/drawingml/2006/main" noGrp="1"/>
          </p:cNvSpPr>
          <p:nvPr/>
        </p:nvSpPr>
        <p:spPr>
          <a:xfrm xmlns:a="http://schemas.openxmlformats.org/drawingml/2006/main">
            <a:off x="609600" y="428625"/>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B84A"/>
                </a:solidFill>
                <a:latin typeface="Inter"/>
                <a:ea typeface="Inter"/>
                <a:cs typeface="Inter"/>
              </a:defRPr>
            </a:pPr>
            <a:r>
              <a:rPr sz="1125" b="1">
                <a:solidFill>
                  <a:srgbClr val="00B84A"/>
                </a:solidFill>
                <a:latin typeface="Inter"/>
                <a:ea typeface="Inter"/>
                <a:cs typeface="Inter"/>
              </a:rPr>
              <a:t>MEDIA TECHNOLOGY</a:t>
            </a:r>
          </a:p>
        </p:txBody>
      </p:sp>
      <p:sp>
        <p:nvSpPr>
          <p:cNvPr id="2" name="text-220">
            <a:extLst xmlns:a="http://schemas.openxmlformats.org/drawingml/2006/main">
              <a:ext uri="{FF2B5EF4-FFF2-40B4-BE49-F238E27FC236}">
                <a16:creationId xmlns:a16="http://schemas.microsoft.com/office/drawing/2014/main" id="{8E17348D-AD3A-442F-91F6-6E6F78394584}"/>
              </a:ext>
            </a:extLst>
          </p:cNvPr>
          <p:cNvSpPr>
            <a:spLocks xmlns:a="http://schemas.openxmlformats.org/drawingml/2006/main" noGrp="1"/>
          </p:cNvSpPr>
          <p:nvPr/>
        </p:nvSpPr>
        <p:spPr>
          <a:xfrm xmlns:a="http://schemas.openxmlformats.org/drawingml/2006/main">
            <a:off x="571500" y="971550"/>
            <a:ext cx="685800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5175" b="1">
                <a:solidFill>
                  <a:srgbClr val="FFFFFF"/>
                </a:solidFill>
                <a:latin typeface="Manrope"/>
                <a:ea typeface="Manrope"/>
                <a:cs typeface="Manrope"/>
              </a:defRPr>
            </a:pPr>
            <a:r>
              <a:rPr sz="5175" b="1">
                <a:solidFill>
                  <a:srgbClr val="FFFFFF"/>
                </a:solidFill>
                <a:latin typeface="Manrope"/>
                <a:ea typeface="Manrope"/>
                <a:cs typeface="Manrope"/>
              </a:rPr>
              <a:t>A connected</a:t>
            </a:r>
          </a:p>
          <a:p xmlns:a="http://schemas.openxmlformats.org/drawingml/2006/main">
            <a:pPr algn="l">
              <a:lnSpc>
                <a:spcPct val="102000"/>
              </a:lnSpc>
              <a:buNone/>
              <a:defRPr sz="5175" b="1">
                <a:solidFill>
                  <a:srgbClr val="FFFFFF"/>
                </a:solidFill>
                <a:latin typeface="Manrope"/>
                <a:ea typeface="Manrope"/>
                <a:cs typeface="Manrope"/>
              </a:defRPr>
            </a:pPr>
            <a:r>
              <a:rPr sz="5175" b="1">
                <a:solidFill>
                  <a:srgbClr val="FFFFFF"/>
                </a:solidFill>
                <a:latin typeface="Manrope"/>
                <a:ea typeface="Manrope"/>
                <a:cs typeface="Manrope"/>
              </a:rPr>
              <a:t>media workflow</a:t>
            </a:r>
          </a:p>
        </p:txBody>
      </p:sp>
      <p:sp>
        <p:nvSpPr>
          <p:cNvPr id="3" name="text-221">
            <a:extLst xmlns:a="http://schemas.openxmlformats.org/drawingml/2006/main">
              <a:ext uri="{FF2B5EF4-FFF2-40B4-BE49-F238E27FC236}">
                <a16:creationId xmlns:a16="http://schemas.microsoft.com/office/drawing/2014/main" id="{A85E5B79-5421-44BE-93C9-4C9902E77F40}"/>
              </a:ext>
            </a:extLst>
          </p:cNvPr>
          <p:cNvSpPr>
            <a:spLocks xmlns:a="http://schemas.openxmlformats.org/drawingml/2006/main" noGrp="1"/>
          </p:cNvSpPr>
          <p:nvPr/>
        </p:nvSpPr>
        <p:spPr>
          <a:xfrm xmlns:a="http://schemas.openxmlformats.org/drawingml/2006/main">
            <a:off x="8629650" y="1323975"/>
            <a:ext cx="29337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75" b="0">
                <a:solidFill>
                  <a:srgbClr val="B6C2C7"/>
                </a:solidFill>
                <a:latin typeface="Inter"/>
                <a:ea typeface="Inter"/>
                <a:cs typeface="Inter"/>
              </a:defRPr>
            </a:pPr>
            <a:r>
              <a:rPr sz="1875" b="0">
                <a:solidFill>
                  <a:srgbClr val="B6C2C7"/>
                </a:solidFill>
                <a:latin typeface="Inter"/>
                <a:ea typeface="Inter"/>
                <a:cs typeface="Inter"/>
              </a:rPr>
              <a:t>Audience signals guide activation. Delivery and performance inform the next decision.</a:t>
            </a:r>
          </a:p>
        </p:txBody>
      </p:sp>
      <p:sp>
        <p:nvSpPr>
          <p:cNvPr id="4" name="surface-222">
            <a:extLst xmlns:a="http://schemas.openxmlformats.org/drawingml/2006/main">
              <a:ext uri="{FF2B5EF4-FFF2-40B4-BE49-F238E27FC236}">
                <a16:creationId xmlns:a16="http://schemas.microsoft.com/office/drawing/2014/main" id="{AA04722D-6E0D-4872-B71A-86C6B038E35D}"/>
              </a:ext>
            </a:extLst>
          </p:cNvPr>
          <p:cNvSpPr>
            <a:spLocks xmlns:a="http://schemas.openxmlformats.org/drawingml/2006/main" noGrp="1"/>
          </p:cNvSpPr>
          <p:nvPr/>
        </p:nvSpPr>
        <p:spPr>
          <a:xfrm xmlns:a="http://schemas.openxmlformats.org/drawingml/2006/main">
            <a:off x="609600" y="3495675"/>
            <a:ext cx="10972800" cy="19050"/>
          </a:xfrm>
          <a:prstGeom xmlns:a="http://schemas.openxmlformats.org/drawingml/2006/main" prst="rect">
            <a:avLst/>
          </a:prstGeom>
          <a:solidFill xmlns:a="http://schemas.openxmlformats.org/drawingml/2006/main">
            <a:srgbClr val="314047"/>
          </a:solidFill>
          <a:ln xmlns:a="http://schemas.openxmlformats.org/drawingml/2006/main" w="0">
            <a:noFill/>
          </a:ln>
        </p:spPr>
      </p:sp>
      <p:sp>
        <p:nvSpPr>
          <p:cNvPr id="5" name="surface-223">
            <a:extLst xmlns:a="http://schemas.openxmlformats.org/drawingml/2006/main">
              <a:ext uri="{FF2B5EF4-FFF2-40B4-BE49-F238E27FC236}">
                <a16:creationId xmlns:a16="http://schemas.microsoft.com/office/drawing/2014/main" id="{CDC39114-8DE1-4173-A374-AD6F9C0AD914}"/>
              </a:ext>
            </a:extLst>
          </p:cNvPr>
          <p:cNvSpPr>
            <a:spLocks xmlns:a="http://schemas.openxmlformats.org/drawingml/2006/main" noGrp="1"/>
          </p:cNvSpPr>
          <p:nvPr/>
        </p:nvSpPr>
        <p:spPr>
          <a:xfrm xmlns:a="http://schemas.openxmlformats.org/drawingml/2006/main">
            <a:off x="609600" y="3162300"/>
            <a:ext cx="685800" cy="638175"/>
          </a:xfrm>
          <a:prstGeom xmlns:a="http://schemas.openxmlformats.org/drawingml/2006/main" prst="rect">
            <a:avLst/>
          </a:prstGeom>
          <a:solidFill xmlns:a="http://schemas.openxmlformats.org/drawingml/2006/main">
            <a:srgbClr val="111C24"/>
          </a:solidFill>
          <a:ln xmlns:a="http://schemas.openxmlformats.org/drawingml/2006/main" w="0">
            <a:noFill/>
          </a:ln>
        </p:spPr>
      </p:sp>
      <p:sp>
        <p:nvSpPr>
          <p:cNvPr id="6" name="text-224">
            <a:extLst xmlns:a="http://schemas.openxmlformats.org/drawingml/2006/main">
              <a:ext uri="{FF2B5EF4-FFF2-40B4-BE49-F238E27FC236}">
                <a16:creationId xmlns:a16="http://schemas.microsoft.com/office/drawing/2014/main" id="{9764736B-9DFC-42FF-B2C3-59F7E8264F2C}"/>
              </a:ext>
            </a:extLst>
          </p:cNvPr>
          <p:cNvSpPr>
            <a:spLocks xmlns:a="http://schemas.openxmlformats.org/drawingml/2006/main" noGrp="1"/>
          </p:cNvSpPr>
          <p:nvPr/>
        </p:nvSpPr>
        <p:spPr>
          <a:xfrm xmlns:a="http://schemas.openxmlformats.org/drawingml/2006/main">
            <a:off x="609600" y="3086100"/>
            <a:ext cx="1000125"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5025" b="1">
                <a:solidFill>
                  <a:srgbClr val="00B84A"/>
                </a:solidFill>
                <a:latin typeface="Manrope"/>
                <a:ea typeface="Manrope"/>
                <a:cs typeface="Manrope"/>
              </a:defRPr>
            </a:pPr>
            <a:r>
              <a:rPr sz="5025" b="1">
                <a:solidFill>
                  <a:srgbClr val="00B84A"/>
                </a:solidFill>
                <a:latin typeface="Manrope"/>
                <a:ea typeface="Manrope"/>
                <a:cs typeface="Manrope"/>
              </a:rPr>
              <a:t>01</a:t>
            </a:r>
          </a:p>
        </p:txBody>
      </p:sp>
      <p:sp>
        <p:nvSpPr>
          <p:cNvPr id="7" name="text-225">
            <a:extLst xmlns:a="http://schemas.openxmlformats.org/drawingml/2006/main">
              <a:ext uri="{FF2B5EF4-FFF2-40B4-BE49-F238E27FC236}">
                <a16:creationId xmlns:a16="http://schemas.microsoft.com/office/drawing/2014/main" id="{09FC8BCF-216A-4F1F-B9CE-AA8CBA64F31A}"/>
              </a:ext>
            </a:extLst>
          </p:cNvPr>
          <p:cNvSpPr>
            <a:spLocks xmlns:a="http://schemas.openxmlformats.org/drawingml/2006/main" noGrp="1"/>
          </p:cNvSpPr>
          <p:nvPr/>
        </p:nvSpPr>
        <p:spPr>
          <a:xfrm xmlns:a="http://schemas.openxmlformats.org/drawingml/2006/main">
            <a:off x="609600" y="4029075"/>
            <a:ext cx="25622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325" b="1">
                <a:solidFill>
                  <a:srgbClr val="FFFFFF"/>
                </a:solidFill>
                <a:latin typeface="Manrope"/>
                <a:ea typeface="Manrope"/>
                <a:cs typeface="Manrope"/>
              </a:defRPr>
            </a:pPr>
            <a:r>
              <a:rPr sz="2325" b="1">
                <a:solidFill>
                  <a:srgbClr val="FFFFFF"/>
                </a:solidFill>
                <a:latin typeface="Manrope"/>
                <a:ea typeface="Manrope"/>
                <a:cs typeface="Manrope"/>
              </a:rPr>
              <a:t>Understand</a:t>
            </a:r>
          </a:p>
        </p:txBody>
      </p:sp>
      <p:sp>
        <p:nvSpPr>
          <p:cNvPr id="8" name="text-226">
            <a:extLst xmlns:a="http://schemas.openxmlformats.org/drawingml/2006/main">
              <a:ext uri="{FF2B5EF4-FFF2-40B4-BE49-F238E27FC236}">
                <a16:creationId xmlns:a16="http://schemas.microsoft.com/office/drawing/2014/main" id="{15F0F915-B168-4F8B-BB74-D1E14980B3D8}"/>
              </a:ext>
            </a:extLst>
          </p:cNvPr>
          <p:cNvSpPr>
            <a:spLocks xmlns:a="http://schemas.openxmlformats.org/drawingml/2006/main" noGrp="1"/>
          </p:cNvSpPr>
          <p:nvPr/>
        </p:nvSpPr>
        <p:spPr>
          <a:xfrm xmlns:a="http://schemas.openxmlformats.org/drawingml/2006/main">
            <a:off x="609600" y="4629150"/>
            <a:ext cx="2571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650" b="1">
                <a:solidFill>
                  <a:srgbClr val="FFFFFF"/>
                </a:solidFill>
                <a:latin typeface="Inter"/>
                <a:ea typeface="Inter"/>
                <a:cs typeface="Inter"/>
              </a:defRPr>
            </a:pPr>
            <a:r>
              <a:rPr sz="1650" b="1">
                <a:solidFill>
                  <a:srgbClr val="FFFFFF"/>
                </a:solidFill>
                <a:latin typeface="Inter"/>
                <a:ea typeface="Inter"/>
                <a:cs typeface="Inter"/>
              </a:rPr>
              <a:t>Audience &amp; context</a:t>
            </a:r>
          </a:p>
        </p:txBody>
      </p:sp>
      <p:sp>
        <p:nvSpPr>
          <p:cNvPr id="9" name="text-227">
            <a:extLst xmlns:a="http://schemas.openxmlformats.org/drawingml/2006/main">
              <a:ext uri="{FF2B5EF4-FFF2-40B4-BE49-F238E27FC236}">
                <a16:creationId xmlns:a16="http://schemas.microsoft.com/office/drawing/2014/main" id="{E5CE480E-7EC1-4348-962B-120424B6F81D}"/>
              </a:ext>
            </a:extLst>
          </p:cNvPr>
          <p:cNvSpPr>
            <a:spLocks xmlns:a="http://schemas.openxmlformats.org/drawingml/2006/main" noGrp="1"/>
          </p:cNvSpPr>
          <p:nvPr/>
        </p:nvSpPr>
        <p:spPr>
          <a:xfrm xmlns:a="http://schemas.openxmlformats.org/drawingml/2006/main">
            <a:off x="609600" y="5219700"/>
            <a:ext cx="25050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3000"/>
              </a:lnSpc>
              <a:buNone/>
              <a:defRPr sz="1725" b="0">
                <a:solidFill>
                  <a:srgbClr val="B6C2C7"/>
                </a:solidFill>
                <a:latin typeface="Inter"/>
                <a:ea typeface="Inter"/>
                <a:cs typeface="Inter"/>
              </a:defRPr>
            </a:pPr>
            <a:r>
              <a:rPr sz="1725" b="0">
                <a:solidFill>
                  <a:srgbClr val="B6C2C7"/>
                </a:solidFill>
                <a:latin typeface="Inter"/>
                <a:ea typeface="Inter"/>
                <a:cs typeface="Inter"/>
              </a:rPr>
              <a:t>Content, keywords, language, geography and interest signals.</a:t>
            </a:r>
          </a:p>
        </p:txBody>
      </p:sp>
      <p:sp>
        <p:nvSpPr>
          <p:cNvPr id="10" name="surface-228">
            <a:extLst xmlns:a="http://schemas.openxmlformats.org/drawingml/2006/main">
              <a:ext uri="{FF2B5EF4-FFF2-40B4-BE49-F238E27FC236}">
                <a16:creationId xmlns:a16="http://schemas.microsoft.com/office/drawing/2014/main" id="{4FD1CA7A-192E-45FC-980B-F1F4895BE7EC}"/>
              </a:ext>
            </a:extLst>
          </p:cNvPr>
          <p:cNvSpPr>
            <a:spLocks xmlns:a="http://schemas.openxmlformats.org/drawingml/2006/main" noGrp="1"/>
          </p:cNvSpPr>
          <p:nvPr/>
        </p:nvSpPr>
        <p:spPr>
          <a:xfrm xmlns:a="http://schemas.openxmlformats.org/drawingml/2006/main">
            <a:off x="3429000" y="3162300"/>
            <a:ext cx="685800" cy="638175"/>
          </a:xfrm>
          <a:prstGeom xmlns:a="http://schemas.openxmlformats.org/drawingml/2006/main" prst="rect">
            <a:avLst/>
          </a:prstGeom>
          <a:solidFill xmlns:a="http://schemas.openxmlformats.org/drawingml/2006/main">
            <a:srgbClr val="111C24"/>
          </a:solidFill>
          <a:ln xmlns:a="http://schemas.openxmlformats.org/drawingml/2006/main" w="0">
            <a:noFill/>
          </a:ln>
        </p:spPr>
      </p:sp>
      <p:sp>
        <p:nvSpPr>
          <p:cNvPr id="11" name="text-229">
            <a:extLst xmlns:a="http://schemas.openxmlformats.org/drawingml/2006/main">
              <a:ext uri="{FF2B5EF4-FFF2-40B4-BE49-F238E27FC236}">
                <a16:creationId xmlns:a16="http://schemas.microsoft.com/office/drawing/2014/main" id="{1148F7CC-0258-451C-84A8-4EF2F81BAC66}"/>
              </a:ext>
            </a:extLst>
          </p:cNvPr>
          <p:cNvSpPr>
            <a:spLocks xmlns:a="http://schemas.openxmlformats.org/drawingml/2006/main" noGrp="1"/>
          </p:cNvSpPr>
          <p:nvPr/>
        </p:nvSpPr>
        <p:spPr>
          <a:xfrm xmlns:a="http://schemas.openxmlformats.org/drawingml/2006/main">
            <a:off x="3429000" y="3086100"/>
            <a:ext cx="1000125"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5025" b="1">
                <a:solidFill>
                  <a:srgbClr val="00B84A"/>
                </a:solidFill>
                <a:latin typeface="Manrope"/>
                <a:ea typeface="Manrope"/>
                <a:cs typeface="Manrope"/>
              </a:defRPr>
            </a:pPr>
            <a:r>
              <a:rPr sz="5025" b="1">
                <a:solidFill>
                  <a:srgbClr val="00B84A"/>
                </a:solidFill>
                <a:latin typeface="Manrope"/>
                <a:ea typeface="Manrope"/>
                <a:cs typeface="Manrope"/>
              </a:rPr>
              <a:t>02</a:t>
            </a:r>
          </a:p>
        </p:txBody>
      </p:sp>
      <p:sp>
        <p:nvSpPr>
          <p:cNvPr id="12" name="text-230">
            <a:extLst xmlns:a="http://schemas.openxmlformats.org/drawingml/2006/main">
              <a:ext uri="{FF2B5EF4-FFF2-40B4-BE49-F238E27FC236}">
                <a16:creationId xmlns:a16="http://schemas.microsoft.com/office/drawing/2014/main" id="{59299401-541A-441E-AA90-7C61A294B2A9}"/>
              </a:ext>
            </a:extLst>
          </p:cNvPr>
          <p:cNvSpPr>
            <a:spLocks xmlns:a="http://schemas.openxmlformats.org/drawingml/2006/main" noGrp="1"/>
          </p:cNvSpPr>
          <p:nvPr/>
        </p:nvSpPr>
        <p:spPr>
          <a:xfrm xmlns:a="http://schemas.openxmlformats.org/drawingml/2006/main">
            <a:off x="3429000" y="4029075"/>
            <a:ext cx="25622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325" b="1">
                <a:solidFill>
                  <a:srgbClr val="FFFFFF"/>
                </a:solidFill>
                <a:latin typeface="Manrope"/>
                <a:ea typeface="Manrope"/>
                <a:cs typeface="Manrope"/>
              </a:defRPr>
            </a:pPr>
            <a:r>
              <a:rPr sz="2325" b="1">
                <a:solidFill>
                  <a:srgbClr val="FFFFFF"/>
                </a:solidFill>
                <a:latin typeface="Manrope"/>
                <a:ea typeface="Manrope"/>
                <a:cs typeface="Manrope"/>
              </a:rPr>
              <a:t>Activate</a:t>
            </a:r>
          </a:p>
        </p:txBody>
      </p:sp>
      <p:sp>
        <p:nvSpPr>
          <p:cNvPr id="13" name="text-231">
            <a:extLst xmlns:a="http://schemas.openxmlformats.org/drawingml/2006/main">
              <a:ext uri="{FF2B5EF4-FFF2-40B4-BE49-F238E27FC236}">
                <a16:creationId xmlns:a16="http://schemas.microsoft.com/office/drawing/2014/main" id="{62EE0BF0-0AEF-48D1-A05A-2749BDF95D9B}"/>
              </a:ext>
            </a:extLst>
          </p:cNvPr>
          <p:cNvSpPr>
            <a:spLocks xmlns:a="http://schemas.openxmlformats.org/drawingml/2006/main" noGrp="1"/>
          </p:cNvSpPr>
          <p:nvPr/>
        </p:nvSpPr>
        <p:spPr>
          <a:xfrm xmlns:a="http://schemas.openxmlformats.org/drawingml/2006/main">
            <a:off x="3429000" y="4629150"/>
            <a:ext cx="2571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650" b="1">
                <a:solidFill>
                  <a:srgbClr val="FFFFFF"/>
                </a:solidFill>
                <a:latin typeface="Inter"/>
                <a:ea typeface="Inter"/>
                <a:cs typeface="Inter"/>
              </a:defRPr>
            </a:pPr>
            <a:r>
              <a:rPr sz="1650" b="1">
                <a:solidFill>
                  <a:srgbClr val="FFFFFF"/>
                </a:solidFill>
                <a:latin typeface="Inter"/>
                <a:ea typeface="Inter"/>
                <a:cs typeface="Inter"/>
              </a:rPr>
              <a:t>Buying &amp; curation</a:t>
            </a:r>
          </a:p>
        </p:txBody>
      </p:sp>
      <p:sp>
        <p:nvSpPr>
          <p:cNvPr id="14" name="text-232">
            <a:extLst xmlns:a="http://schemas.openxmlformats.org/drawingml/2006/main">
              <a:ext uri="{FF2B5EF4-FFF2-40B4-BE49-F238E27FC236}">
                <a16:creationId xmlns:a16="http://schemas.microsoft.com/office/drawing/2014/main" id="{F0FAC36C-8AD5-475B-9BB1-35A3728ED128}"/>
              </a:ext>
            </a:extLst>
          </p:cNvPr>
          <p:cNvSpPr>
            <a:spLocks xmlns:a="http://schemas.openxmlformats.org/drawingml/2006/main" noGrp="1"/>
          </p:cNvSpPr>
          <p:nvPr/>
        </p:nvSpPr>
        <p:spPr>
          <a:xfrm xmlns:a="http://schemas.openxmlformats.org/drawingml/2006/main">
            <a:off x="3429000" y="5219700"/>
            <a:ext cx="25050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3000"/>
              </a:lnSpc>
              <a:buNone/>
              <a:defRPr sz="1725" b="0">
                <a:solidFill>
                  <a:srgbClr val="B6C2C7"/>
                </a:solidFill>
                <a:latin typeface="Inter"/>
                <a:ea typeface="Inter"/>
                <a:cs typeface="Inter"/>
              </a:defRPr>
            </a:pPr>
            <a:r>
              <a:rPr sz="1725" b="0">
                <a:solidFill>
                  <a:srgbClr val="B6C2C7"/>
                </a:solidFill>
                <a:latin typeface="Inter"/>
                <a:ea typeface="Inter"/>
                <a:cs typeface="Inter"/>
              </a:rPr>
              <a:t>Curated inventory, channel mix, pacing and frequency.</a:t>
            </a:r>
          </a:p>
        </p:txBody>
      </p:sp>
      <p:sp>
        <p:nvSpPr>
          <p:cNvPr id="15" name="surface-233">
            <a:extLst xmlns:a="http://schemas.openxmlformats.org/drawingml/2006/main">
              <a:ext uri="{FF2B5EF4-FFF2-40B4-BE49-F238E27FC236}">
                <a16:creationId xmlns:a16="http://schemas.microsoft.com/office/drawing/2014/main" id="{CF86769E-A082-40EE-87EC-140B90D49EEF}"/>
              </a:ext>
            </a:extLst>
          </p:cNvPr>
          <p:cNvSpPr>
            <a:spLocks xmlns:a="http://schemas.openxmlformats.org/drawingml/2006/main" noGrp="1"/>
          </p:cNvSpPr>
          <p:nvPr/>
        </p:nvSpPr>
        <p:spPr>
          <a:xfrm xmlns:a="http://schemas.openxmlformats.org/drawingml/2006/main">
            <a:off x="6248400" y="3162300"/>
            <a:ext cx="685800" cy="638175"/>
          </a:xfrm>
          <a:prstGeom xmlns:a="http://schemas.openxmlformats.org/drawingml/2006/main" prst="rect">
            <a:avLst/>
          </a:prstGeom>
          <a:solidFill xmlns:a="http://schemas.openxmlformats.org/drawingml/2006/main">
            <a:srgbClr val="111C24"/>
          </a:solidFill>
          <a:ln xmlns:a="http://schemas.openxmlformats.org/drawingml/2006/main" w="0">
            <a:noFill/>
          </a:ln>
        </p:spPr>
      </p:sp>
      <p:sp>
        <p:nvSpPr>
          <p:cNvPr id="16" name="text-234">
            <a:extLst xmlns:a="http://schemas.openxmlformats.org/drawingml/2006/main">
              <a:ext uri="{FF2B5EF4-FFF2-40B4-BE49-F238E27FC236}">
                <a16:creationId xmlns:a16="http://schemas.microsoft.com/office/drawing/2014/main" id="{93D987D3-34FE-459D-98EA-90AA175155ED}"/>
              </a:ext>
            </a:extLst>
          </p:cNvPr>
          <p:cNvSpPr>
            <a:spLocks xmlns:a="http://schemas.openxmlformats.org/drawingml/2006/main" noGrp="1"/>
          </p:cNvSpPr>
          <p:nvPr/>
        </p:nvSpPr>
        <p:spPr>
          <a:xfrm xmlns:a="http://schemas.openxmlformats.org/drawingml/2006/main">
            <a:off x="6248400" y="3086100"/>
            <a:ext cx="1000125"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5025" b="1">
                <a:solidFill>
                  <a:srgbClr val="00B84A"/>
                </a:solidFill>
                <a:latin typeface="Manrope"/>
                <a:ea typeface="Manrope"/>
                <a:cs typeface="Manrope"/>
              </a:defRPr>
            </a:pPr>
            <a:r>
              <a:rPr sz="5025" b="1">
                <a:solidFill>
                  <a:srgbClr val="00B84A"/>
                </a:solidFill>
                <a:latin typeface="Manrope"/>
                <a:ea typeface="Manrope"/>
                <a:cs typeface="Manrope"/>
              </a:rPr>
              <a:t>03</a:t>
            </a:r>
          </a:p>
        </p:txBody>
      </p:sp>
      <p:sp>
        <p:nvSpPr>
          <p:cNvPr id="17" name="text-235">
            <a:extLst xmlns:a="http://schemas.openxmlformats.org/drawingml/2006/main">
              <a:ext uri="{FF2B5EF4-FFF2-40B4-BE49-F238E27FC236}">
                <a16:creationId xmlns:a16="http://schemas.microsoft.com/office/drawing/2014/main" id="{79D3DCE8-6BD1-49A6-BD56-D3CDD987093B}"/>
              </a:ext>
            </a:extLst>
          </p:cNvPr>
          <p:cNvSpPr>
            <a:spLocks xmlns:a="http://schemas.openxmlformats.org/drawingml/2006/main" noGrp="1"/>
          </p:cNvSpPr>
          <p:nvPr/>
        </p:nvSpPr>
        <p:spPr>
          <a:xfrm xmlns:a="http://schemas.openxmlformats.org/drawingml/2006/main">
            <a:off x="6248400" y="4029075"/>
            <a:ext cx="25622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325" b="1">
                <a:solidFill>
                  <a:srgbClr val="FFFFFF"/>
                </a:solidFill>
                <a:latin typeface="Manrope"/>
                <a:ea typeface="Manrope"/>
                <a:cs typeface="Manrope"/>
              </a:defRPr>
            </a:pPr>
            <a:r>
              <a:rPr sz="2325" b="1">
                <a:solidFill>
                  <a:srgbClr val="FFFFFF"/>
                </a:solidFill>
                <a:latin typeface="Manrope"/>
                <a:ea typeface="Manrope"/>
                <a:cs typeface="Manrope"/>
              </a:rPr>
              <a:t>Engage</a:t>
            </a:r>
          </a:p>
        </p:txBody>
      </p:sp>
      <p:sp>
        <p:nvSpPr>
          <p:cNvPr id="18" name="text-236">
            <a:extLst xmlns:a="http://schemas.openxmlformats.org/drawingml/2006/main">
              <a:ext uri="{FF2B5EF4-FFF2-40B4-BE49-F238E27FC236}">
                <a16:creationId xmlns:a16="http://schemas.microsoft.com/office/drawing/2014/main" id="{2289E358-62D3-412B-9DE3-A710E219524F}"/>
              </a:ext>
            </a:extLst>
          </p:cNvPr>
          <p:cNvSpPr>
            <a:spLocks xmlns:a="http://schemas.openxmlformats.org/drawingml/2006/main" noGrp="1"/>
          </p:cNvSpPr>
          <p:nvPr/>
        </p:nvSpPr>
        <p:spPr>
          <a:xfrm xmlns:a="http://schemas.openxmlformats.org/drawingml/2006/main">
            <a:off x="6248400" y="4629150"/>
            <a:ext cx="2571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650" b="1">
                <a:solidFill>
                  <a:srgbClr val="FFFFFF"/>
                </a:solidFill>
                <a:latin typeface="Inter"/>
                <a:ea typeface="Inter"/>
                <a:cs typeface="Inter"/>
              </a:defRPr>
            </a:pPr>
            <a:r>
              <a:rPr sz="1650" b="1">
                <a:solidFill>
                  <a:srgbClr val="FFFFFF"/>
                </a:solidFill>
                <a:latin typeface="Inter"/>
                <a:ea typeface="Inter"/>
                <a:cs typeface="Inter"/>
              </a:rPr>
              <a:t>Creative delivery</a:t>
            </a:r>
          </a:p>
        </p:txBody>
      </p:sp>
      <p:sp>
        <p:nvSpPr>
          <p:cNvPr id="19" name="text-237">
            <a:extLst xmlns:a="http://schemas.openxmlformats.org/drawingml/2006/main">
              <a:ext uri="{FF2B5EF4-FFF2-40B4-BE49-F238E27FC236}">
                <a16:creationId xmlns:a16="http://schemas.microsoft.com/office/drawing/2014/main" id="{E10F1315-5391-432F-A7D2-4D675B1AE768}"/>
              </a:ext>
            </a:extLst>
          </p:cNvPr>
          <p:cNvSpPr>
            <a:spLocks xmlns:a="http://schemas.openxmlformats.org/drawingml/2006/main" noGrp="1"/>
          </p:cNvSpPr>
          <p:nvPr/>
        </p:nvSpPr>
        <p:spPr>
          <a:xfrm xmlns:a="http://schemas.openxmlformats.org/drawingml/2006/main">
            <a:off x="6248400" y="5219700"/>
            <a:ext cx="25050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3000"/>
              </a:lnSpc>
              <a:buNone/>
              <a:defRPr sz="1725" b="0">
                <a:solidFill>
                  <a:srgbClr val="B6C2C7"/>
                </a:solidFill>
                <a:latin typeface="Inter"/>
                <a:ea typeface="Inter"/>
                <a:cs typeface="Inter"/>
              </a:defRPr>
            </a:pPr>
            <a:r>
              <a:rPr sz="1725" b="0">
                <a:solidFill>
                  <a:srgbClr val="B6C2C7"/>
                </a:solidFill>
                <a:latin typeface="Inter"/>
                <a:ea typeface="Inter"/>
                <a:cs typeface="Inter"/>
              </a:rPr>
              <a:t>Interactive formats adapted to the placement and idea.</a:t>
            </a:r>
          </a:p>
        </p:txBody>
      </p:sp>
      <p:sp>
        <p:nvSpPr>
          <p:cNvPr id="20" name="surface-238">
            <a:extLst xmlns:a="http://schemas.openxmlformats.org/drawingml/2006/main">
              <a:ext uri="{FF2B5EF4-FFF2-40B4-BE49-F238E27FC236}">
                <a16:creationId xmlns:a16="http://schemas.microsoft.com/office/drawing/2014/main" id="{1B260815-EB53-4C84-99D0-9C756C2C9F24}"/>
              </a:ext>
            </a:extLst>
          </p:cNvPr>
          <p:cNvSpPr>
            <a:spLocks xmlns:a="http://schemas.openxmlformats.org/drawingml/2006/main" noGrp="1"/>
          </p:cNvSpPr>
          <p:nvPr/>
        </p:nvSpPr>
        <p:spPr>
          <a:xfrm xmlns:a="http://schemas.openxmlformats.org/drawingml/2006/main">
            <a:off x="9067800" y="3162300"/>
            <a:ext cx="685800" cy="638175"/>
          </a:xfrm>
          <a:prstGeom xmlns:a="http://schemas.openxmlformats.org/drawingml/2006/main" prst="rect">
            <a:avLst/>
          </a:prstGeom>
          <a:solidFill xmlns:a="http://schemas.openxmlformats.org/drawingml/2006/main">
            <a:srgbClr val="111C24"/>
          </a:solidFill>
          <a:ln xmlns:a="http://schemas.openxmlformats.org/drawingml/2006/main" w="0">
            <a:noFill/>
          </a:ln>
        </p:spPr>
      </p:sp>
      <p:sp>
        <p:nvSpPr>
          <p:cNvPr id="21" name="text-239">
            <a:extLst xmlns:a="http://schemas.openxmlformats.org/drawingml/2006/main">
              <a:ext uri="{FF2B5EF4-FFF2-40B4-BE49-F238E27FC236}">
                <a16:creationId xmlns:a16="http://schemas.microsoft.com/office/drawing/2014/main" id="{B0A30BF2-BE3C-4020-A4C0-3C580F44F9B1}"/>
              </a:ext>
            </a:extLst>
          </p:cNvPr>
          <p:cNvSpPr>
            <a:spLocks xmlns:a="http://schemas.openxmlformats.org/drawingml/2006/main" noGrp="1"/>
          </p:cNvSpPr>
          <p:nvPr/>
        </p:nvSpPr>
        <p:spPr>
          <a:xfrm xmlns:a="http://schemas.openxmlformats.org/drawingml/2006/main">
            <a:off x="9067800" y="3086100"/>
            <a:ext cx="1000125"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5025" b="1">
                <a:solidFill>
                  <a:srgbClr val="00B84A"/>
                </a:solidFill>
                <a:latin typeface="Manrope"/>
                <a:ea typeface="Manrope"/>
                <a:cs typeface="Manrope"/>
              </a:defRPr>
            </a:pPr>
            <a:r>
              <a:rPr sz="5025" b="1">
                <a:solidFill>
                  <a:srgbClr val="00B84A"/>
                </a:solidFill>
                <a:latin typeface="Manrope"/>
                <a:ea typeface="Manrope"/>
                <a:cs typeface="Manrope"/>
              </a:rPr>
              <a:t>04</a:t>
            </a:r>
          </a:p>
        </p:txBody>
      </p:sp>
      <p:sp>
        <p:nvSpPr>
          <p:cNvPr id="22" name="text-240">
            <a:extLst xmlns:a="http://schemas.openxmlformats.org/drawingml/2006/main">
              <a:ext uri="{FF2B5EF4-FFF2-40B4-BE49-F238E27FC236}">
                <a16:creationId xmlns:a16="http://schemas.microsoft.com/office/drawing/2014/main" id="{EED364B7-861D-4A13-B1B7-AE8EDB3545BF}"/>
              </a:ext>
            </a:extLst>
          </p:cNvPr>
          <p:cNvSpPr>
            <a:spLocks xmlns:a="http://schemas.openxmlformats.org/drawingml/2006/main" noGrp="1"/>
          </p:cNvSpPr>
          <p:nvPr/>
        </p:nvSpPr>
        <p:spPr>
          <a:xfrm xmlns:a="http://schemas.openxmlformats.org/drawingml/2006/main">
            <a:off x="9067800" y="4029075"/>
            <a:ext cx="25622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325" b="1">
                <a:solidFill>
                  <a:srgbClr val="FFFFFF"/>
                </a:solidFill>
                <a:latin typeface="Manrope"/>
                <a:ea typeface="Manrope"/>
                <a:cs typeface="Manrope"/>
              </a:defRPr>
            </a:pPr>
            <a:r>
              <a:rPr sz="2325" b="1">
                <a:solidFill>
                  <a:srgbClr val="FFFFFF"/>
                </a:solidFill>
                <a:latin typeface="Manrope"/>
                <a:ea typeface="Manrope"/>
                <a:cs typeface="Manrope"/>
              </a:rPr>
              <a:t>Improve</a:t>
            </a:r>
          </a:p>
        </p:txBody>
      </p:sp>
      <p:sp>
        <p:nvSpPr>
          <p:cNvPr id="23" name="text-241">
            <a:extLst xmlns:a="http://schemas.openxmlformats.org/drawingml/2006/main">
              <a:ext uri="{FF2B5EF4-FFF2-40B4-BE49-F238E27FC236}">
                <a16:creationId xmlns:a16="http://schemas.microsoft.com/office/drawing/2014/main" id="{76817F4F-9A77-46A3-AE3D-FF1055FD3494}"/>
              </a:ext>
            </a:extLst>
          </p:cNvPr>
          <p:cNvSpPr>
            <a:spLocks xmlns:a="http://schemas.openxmlformats.org/drawingml/2006/main" noGrp="1"/>
          </p:cNvSpPr>
          <p:nvPr/>
        </p:nvSpPr>
        <p:spPr>
          <a:xfrm xmlns:a="http://schemas.openxmlformats.org/drawingml/2006/main">
            <a:off x="9067800" y="4629150"/>
            <a:ext cx="2571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650" b="1">
                <a:solidFill>
                  <a:srgbClr val="FFFFFF"/>
                </a:solidFill>
                <a:latin typeface="Inter"/>
                <a:ea typeface="Inter"/>
                <a:cs typeface="Inter"/>
              </a:defRPr>
            </a:pPr>
            <a:r>
              <a:rPr sz="1650" b="1">
                <a:solidFill>
                  <a:srgbClr val="FFFFFF"/>
                </a:solidFill>
                <a:latin typeface="Inter"/>
                <a:ea typeface="Inter"/>
                <a:cs typeface="Inter"/>
              </a:rPr>
              <a:t>Measurement &amp; quality</a:t>
            </a:r>
          </a:p>
        </p:txBody>
      </p:sp>
      <p:sp>
        <p:nvSpPr>
          <p:cNvPr id="24" name="text-242">
            <a:extLst xmlns:a="http://schemas.openxmlformats.org/drawingml/2006/main">
              <a:ext uri="{FF2B5EF4-FFF2-40B4-BE49-F238E27FC236}">
                <a16:creationId xmlns:a16="http://schemas.microsoft.com/office/drawing/2014/main" id="{243A8809-ADD1-428A-812B-4F82E8A3B080}"/>
              </a:ext>
            </a:extLst>
          </p:cNvPr>
          <p:cNvSpPr>
            <a:spLocks xmlns:a="http://schemas.openxmlformats.org/drawingml/2006/main" noGrp="1"/>
          </p:cNvSpPr>
          <p:nvPr/>
        </p:nvSpPr>
        <p:spPr>
          <a:xfrm xmlns:a="http://schemas.openxmlformats.org/drawingml/2006/main">
            <a:off x="9067800" y="5219700"/>
            <a:ext cx="25050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3000"/>
              </a:lnSpc>
              <a:buNone/>
              <a:defRPr sz="1725" b="0">
                <a:solidFill>
                  <a:srgbClr val="B6C2C7"/>
                </a:solidFill>
                <a:latin typeface="Inter"/>
                <a:ea typeface="Inter"/>
                <a:cs typeface="Inter"/>
              </a:defRPr>
            </a:pPr>
            <a:r>
              <a:rPr sz="1725" b="0">
                <a:solidFill>
                  <a:srgbClr val="B6C2C7"/>
                </a:solidFill>
                <a:latin typeface="Inter"/>
                <a:ea typeface="Inter"/>
                <a:cs typeface="Inter"/>
              </a:rPr>
              <a:t>Performance, viewability and delivery quality.</a:t>
            </a:r>
          </a:p>
        </p:txBody>
      </p:sp>
      <p:sp>
        <p:nvSpPr>
          <p:cNvPr id="25" name="text-243">
            <a:extLst xmlns:a="http://schemas.openxmlformats.org/drawingml/2006/main">
              <a:ext uri="{FF2B5EF4-FFF2-40B4-BE49-F238E27FC236}">
                <a16:creationId xmlns:a16="http://schemas.microsoft.com/office/drawing/2014/main" id="{383AD4FE-62EE-4172-948C-85CA95A7AF9E}"/>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B6C2C7"/>
                </a:solidFill>
                <a:latin typeface="Inter"/>
                <a:ea typeface="Inter"/>
                <a:cs typeface="Inter"/>
              </a:defRPr>
            </a:pPr>
            <a:r>
              <a:rPr sz="900" b="0">
                <a:solidFill>
                  <a:srgbClr val="B6C2C7"/>
                </a:solidFill>
                <a:latin typeface="Inter"/>
                <a:ea typeface="Inter"/>
                <a:cs typeface="Inter"/>
              </a:rPr>
              <a:t>MESMAREK</a:t>
            </a:r>
          </a:p>
        </p:txBody>
      </p:sp>
      <p:sp>
        <p:nvSpPr>
          <p:cNvPr id="26" name="text-244">
            <a:extLst xmlns:a="http://schemas.openxmlformats.org/drawingml/2006/main">
              <a:ext uri="{FF2B5EF4-FFF2-40B4-BE49-F238E27FC236}">
                <a16:creationId xmlns:a16="http://schemas.microsoft.com/office/drawing/2014/main" id="{0E51D079-837C-4B1F-907E-B51029AA04E3}"/>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B6C2C7"/>
                </a:solidFill>
                <a:latin typeface="Inter"/>
                <a:ea typeface="Inter"/>
                <a:cs typeface="Inter"/>
              </a:defRPr>
            </a:pPr>
            <a:r>
              <a:rPr sz="1200" b="0">
                <a:solidFill>
                  <a:srgbClr val="B6C2C7"/>
                </a:solidFill>
                <a:latin typeface="Inter"/>
                <a:ea typeface="Inter"/>
                <a:cs typeface="Inter"/>
              </a:rPr>
              <a:t>19</a:t>
            </a:r>
          </a:p>
        </p:txBody>
      </p:sp>
    </p:spTree>
    <p:extLst>
      <p:ext uri="{BB962C8B-B14F-4D97-AF65-F5344CB8AC3E}">
        <p14:creationId xmlns:p14="http://schemas.microsoft.com/office/powerpoint/2010/main" val="1403614477"/>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245">
            <a:extLst xmlns:a="http://schemas.openxmlformats.org/drawingml/2006/main">
              <a:ext uri="{FF2B5EF4-FFF2-40B4-BE49-F238E27FC236}">
                <a16:creationId xmlns:a16="http://schemas.microsoft.com/office/drawing/2014/main" id="{2DDE26F6-1D9C-429B-AA20-BE393AE7E5D5}"/>
              </a:ext>
            </a:extLst>
          </p:cNvPr>
          <p:cNvSpPr>
            <a:spLocks xmlns:a="http://schemas.openxmlformats.org/drawingml/2006/main" noGrp="1"/>
          </p:cNvSpPr>
          <p:nvPr/>
        </p:nvSpPr>
        <p:spPr>
          <a:xfrm xmlns:a="http://schemas.openxmlformats.org/drawingml/2006/main">
            <a:off x="609600" y="4191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BUYING OPTIONS</a:t>
            </a:r>
          </a:p>
        </p:txBody>
      </p:sp>
      <p:sp>
        <p:nvSpPr>
          <p:cNvPr id="2" name="text-246">
            <a:extLst xmlns:a="http://schemas.openxmlformats.org/drawingml/2006/main">
              <a:ext uri="{FF2B5EF4-FFF2-40B4-BE49-F238E27FC236}">
                <a16:creationId xmlns:a16="http://schemas.microsoft.com/office/drawing/2014/main" id="{A3D7ADC8-DA8A-40C3-BCAC-317F389D621C}"/>
              </a:ext>
            </a:extLst>
          </p:cNvPr>
          <p:cNvSpPr>
            <a:spLocks xmlns:a="http://schemas.openxmlformats.org/drawingml/2006/main" noGrp="1"/>
          </p:cNvSpPr>
          <p:nvPr/>
        </p:nvSpPr>
        <p:spPr>
          <a:xfrm xmlns:a="http://schemas.openxmlformats.org/drawingml/2006/main">
            <a:off x="581025" y="914400"/>
            <a:ext cx="110204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875" b="1">
                <a:solidFill>
                  <a:srgbClr val="111C24"/>
                </a:solidFill>
                <a:latin typeface="Manrope"/>
                <a:ea typeface="Manrope"/>
                <a:cs typeface="Manrope"/>
              </a:defRPr>
            </a:pPr>
            <a:r>
              <a:rPr sz="4875" b="1">
                <a:solidFill>
                  <a:srgbClr val="111C24"/>
                </a:solidFill>
                <a:latin typeface="Manrope"/>
                <a:ea typeface="Manrope"/>
                <a:cs typeface="Manrope"/>
              </a:rPr>
              <a:t>Two ways to activate media</a:t>
            </a:r>
          </a:p>
        </p:txBody>
      </p:sp>
      <p:graphicFrame>
        <p:nvGraphicFramePr>
          <p:cNvPr id="9" name=""/>
          <p:cNvGraphicFramePr/>
          <p:nvPr/>
        </p:nvGraphicFramePr>
        <p:xfrm>
          <a:off xmlns:a="http://schemas.openxmlformats.org/drawingml/2006/main" x="609600" y="2190750"/>
          <a:ext xmlns:a="http://schemas.openxmlformats.org/drawingml/2006/main" cx="10972800" cy="3676650"/>
        </p:xfrm>
        <a:graphic xmlns:a="http://schemas.openxmlformats.org/drawingml/2006/main">
          <a:graphicData uri="http://schemas.openxmlformats.org/drawingml/2006/table">
            <a:tbl>
              <a:tblPr firstRow="0" bandRow="0"/>
              <a:tblGrid>
                <a:gridCol w="2000250"/>
                <a:gridCol w="4486275"/>
                <a:gridCol w="4486275"/>
              </a:tblGrid>
              <a:tr h="495300">
                <a:tc>
                  <a:txBody>
                    <a:bodyPr lIns="180975" tIns="133350" rIns="190500" bIns="133350">
                      <a:noAutofit/>
                    </a:bodyPr>
                    <a:lstStyle/>
                    <a:p>
                      <a:r>
                        <a:rPr sz="1500" b="1">
                          <a:solidFill>
                            <a:srgbClr val="FFFFFF"/>
                          </a:solidFill>
                          <a:latin typeface="Inter"/>
                          <a:ea typeface="Inter"/>
                          <a:cs typeface="Inter"/>
                        </a:rPr>
                        <a:t/>
                      </a:r>
                    </a:p>
                  </a:txBody>
                  <a:tcPr marL="91440" marR="91440" marT="45720" marB="45720" anchor="ctr">
                    <a:lnB w="6350">
                      <a:noFill/>
                    </a:lnB>
                    <a:lnT w="6350">
                      <a:noFill/>
                    </a:lnT>
                    <a:lnR w="6350">
                      <a:noFill/>
                    </a:lnR>
                    <a:lnL w="6350">
                      <a:noFill/>
                    </a:lnL>
                    <a:solidFill>
                      <a:srgbClr val="111C24"/>
                    </a:solidFill>
                  </a:tcPr>
                </a:tc>
                <a:tc>
                  <a:txBody>
                    <a:bodyPr lIns="180975" tIns="133350" rIns="190500" bIns="133350">
                      <a:noAutofit/>
                    </a:bodyPr>
                    <a:lstStyle/>
                    <a:p>
                      <a:pPr>
                        <a:lnSpc>
                          <a:spcPct val="112000"/>
                        </a:lnSpc>
                        <a:buNone/>
                      </a:pPr>
                      <a:r>
                        <a:rPr sz="1500" b="1">
                          <a:solidFill>
                            <a:srgbClr val="FFFFFF"/>
                          </a:solidFill>
                          <a:latin typeface="Inter"/>
                          <a:ea typeface="Inter"/>
                          <a:cs typeface="Inter"/>
                        </a:rPr>
                        <a:t>Managed campaigns</a:t>
                      </a:r>
                    </a:p>
                  </a:txBody>
                  <a:tcPr marL="91440" marR="91440" marT="45720" marB="45720" anchor="ctr">
                    <a:lnB w="6350">
                      <a:noFill/>
                    </a:lnB>
                    <a:lnT w="6350">
                      <a:noFill/>
                    </a:lnT>
                    <a:lnR w="6350">
                      <a:noFill/>
                    </a:lnR>
                    <a:lnL w="6350">
                      <a:noFill/>
                    </a:lnL>
                    <a:solidFill>
                      <a:srgbClr val="111C24"/>
                    </a:solidFill>
                  </a:tcPr>
                </a:tc>
                <a:tc>
                  <a:txBody>
                    <a:bodyPr lIns="180975" tIns="133350" rIns="190500" bIns="133350">
                      <a:noAutofit/>
                    </a:bodyPr>
                    <a:lstStyle/>
                    <a:p>
                      <a:pPr>
                        <a:lnSpc>
                          <a:spcPct val="112000"/>
                        </a:lnSpc>
                        <a:buNone/>
                      </a:pPr>
                      <a:r>
                        <a:rPr sz="1500" b="1">
                          <a:solidFill>
                            <a:srgbClr val="FFFFFF"/>
                          </a:solidFill>
                          <a:latin typeface="Inter"/>
                          <a:ea typeface="Inter"/>
                          <a:cs typeface="Inter"/>
                        </a:rPr>
                        <a:t>Private marketplace deals</a:t>
                      </a:r>
                    </a:p>
                  </a:txBody>
                  <a:tcPr marL="91440" marR="91440" marT="45720" marB="45720" anchor="ctr">
                    <a:lnB w="6350">
                      <a:noFill/>
                    </a:lnB>
                    <a:lnT w="6350">
                      <a:noFill/>
                    </a:lnT>
                    <a:lnR w="6350">
                      <a:noFill/>
                    </a:lnR>
                    <a:lnL w="6350">
                      <a:noFill/>
                    </a:lnL>
                    <a:solidFill>
                      <a:srgbClr val="111C24"/>
                    </a:solidFill>
                  </a:tcPr>
                </a:tc>
              </a:tr>
              <a:tr h="795338">
                <a:tc>
                  <a:txBody>
                    <a:bodyPr lIns="180975" tIns="133350" rIns="190500" bIns="133350">
                      <a:noAutofit/>
                    </a:bodyPr>
                    <a:lstStyle/>
                    <a:p>
                      <a:pPr>
                        <a:lnSpc>
                          <a:spcPct val="112000"/>
                        </a:lnSpc>
                        <a:buNone/>
                      </a:pPr>
                      <a:r>
                        <a:rPr sz="1650" b="1">
                          <a:solidFill>
                            <a:srgbClr val="20272D"/>
                          </a:solidFill>
                          <a:latin typeface="Inter"/>
                          <a:ea typeface="Inter"/>
                          <a:cs typeface="Inter"/>
                        </a:rPr>
                        <a:t>A good fit</a:t>
                      </a:r>
                    </a:p>
                  </a:txBody>
                  <a:tcPr marL="91440" marR="91440" marT="45720" marB="45720" anchor="ctr">
                    <a:lnB w="6350">
                      <a:solidFill>
                        <a:srgbClr val="DDE3E0"/>
                      </a:solidFill>
                    </a:lnB>
                    <a:lnT w="6350">
                      <a:noFill/>
                    </a:lnT>
                    <a:lnR w="6350">
                      <a:noFill/>
                    </a:lnR>
                    <a:lnL w="6350">
                      <a:noFill/>
                    </a:lnL>
                    <a:solidFill>
                      <a:srgbClr val="EAF8F0"/>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Teams seeking campaign execution</a:t>
                      </a:r>
                    </a:p>
                    <a:p>
                      <a:pPr>
                        <a:lnSpc>
                          <a:spcPct val="112000"/>
                        </a:lnSpc>
                        <a:buNone/>
                      </a:pPr>
                      <a:r>
                        <a:rPr sz="1650" b="0">
                          <a:solidFill>
                            <a:srgbClr val="20272D"/>
                          </a:solidFill>
                          <a:latin typeface="Inter"/>
                          <a:ea typeface="Inter"/>
                          <a:cs typeface="Inter"/>
                        </a:rPr>
                        <a:t>and optimization support.</a:t>
                      </a:r>
                    </a:p>
                  </a:txBody>
                  <a:tcPr marL="91440" marR="91440" marT="45720" marB="45720" anchor="ctr">
                    <a:lnB w="6350">
                      <a:solidFill>
                        <a:srgbClr val="DDE3E0"/>
                      </a:solidFill>
                    </a:lnB>
                    <a:lnT w="6350">
                      <a:noFill/>
                    </a:lnT>
                    <a:lnR w="6350">
                      <a:noFill/>
                    </a:lnR>
                    <a:lnL w="6350">
                      <a:noFill/>
                    </a:lnL>
                    <a:solidFill>
                      <a:srgbClr val="FFFFFF"/>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Media teams with a compatible</a:t>
                      </a:r>
                    </a:p>
                    <a:p>
                      <a:pPr>
                        <a:lnSpc>
                          <a:spcPct val="112000"/>
                        </a:lnSpc>
                        <a:buNone/>
                      </a:pPr>
                      <a:r>
                        <a:rPr sz="1650" b="0">
                          <a:solidFill>
                            <a:srgbClr val="20272D"/>
                          </a:solidFill>
                          <a:latin typeface="Inter"/>
                          <a:ea typeface="Inter"/>
                          <a:cs typeface="Inter"/>
                        </a:rPr>
                        <a:t>demand-side platform.</a:t>
                      </a:r>
                    </a:p>
                  </a:txBody>
                  <a:tcPr marL="91440" marR="91440" marT="45720" marB="45720" anchor="ctr">
                    <a:lnB w="6350">
                      <a:solidFill>
                        <a:srgbClr val="DDE3E0"/>
                      </a:solidFill>
                    </a:lnB>
                    <a:lnT w="6350">
                      <a:noFill/>
                    </a:lnT>
                    <a:lnR w="6350">
                      <a:noFill/>
                    </a:lnR>
                    <a:lnL w="6350">
                      <a:noFill/>
                    </a:lnL>
                    <a:solidFill>
                      <a:srgbClr val="FFFFFF"/>
                    </a:solidFill>
                  </a:tcPr>
                </a:tc>
              </a:tr>
              <a:tr h="795338">
                <a:tc>
                  <a:txBody>
                    <a:bodyPr lIns="180975" tIns="133350" rIns="190500" bIns="133350">
                      <a:noAutofit/>
                    </a:bodyPr>
                    <a:lstStyle/>
                    <a:p>
                      <a:pPr>
                        <a:lnSpc>
                          <a:spcPct val="112000"/>
                        </a:lnSpc>
                        <a:buNone/>
                      </a:pPr>
                      <a:r>
                        <a:rPr sz="1650" b="1">
                          <a:solidFill>
                            <a:srgbClr val="20272D"/>
                          </a:solidFill>
                          <a:latin typeface="Inter"/>
                          <a:ea typeface="Inter"/>
                          <a:cs typeface="Inter"/>
                        </a:rPr>
                        <a:t>Our scope</a:t>
                      </a:r>
                    </a:p>
                  </a:txBody>
                  <a:tcPr marL="91440" marR="91440" marT="45720" marB="45720" anchor="ctr">
                    <a:lnB w="6350">
                      <a:solidFill>
                        <a:srgbClr val="DDE3E0"/>
                      </a:solidFill>
                    </a:lnB>
                    <a:lnT w="6350">
                      <a:noFill/>
                    </a:lnT>
                    <a:lnR w="6350">
                      <a:noFill/>
                    </a:lnR>
                    <a:lnL w="6350">
                      <a:noFill/>
                    </a:lnL>
                    <a:solidFill>
                      <a:srgbClr val="EAF8F0"/>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Audience and channel planning,</a:t>
                      </a:r>
                    </a:p>
                    <a:p>
                      <a:pPr>
                        <a:lnSpc>
                          <a:spcPct val="112000"/>
                        </a:lnSpc>
                        <a:buNone/>
                      </a:pPr>
                      <a:r>
                        <a:rPr sz="1650" b="0">
                          <a:solidFill>
                            <a:srgbClr val="20272D"/>
                          </a:solidFill>
                          <a:latin typeface="Inter"/>
                          <a:ea typeface="Inter"/>
                          <a:cs typeface="Inter"/>
                        </a:rPr>
                        <a:t>activation and management.</a:t>
                      </a:r>
                    </a:p>
                  </a:txBody>
                  <a:tcPr marL="91440" marR="91440" marT="45720" marB="45720" anchor="ctr">
                    <a:lnB w="6350">
                      <a:solidFill>
                        <a:srgbClr val="DDE3E0"/>
                      </a:solidFill>
                    </a:lnB>
                    <a:lnT w="6350">
                      <a:noFill/>
                    </a:lnT>
                    <a:lnR w="6350">
                      <a:noFill/>
                    </a:lnR>
                    <a:lnL w="6350">
                      <a:noFill/>
                    </a:lnL>
                    <a:solidFill>
                      <a:srgbClr val="FFFFFF"/>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Inventory curation, deal options</a:t>
                      </a:r>
                    </a:p>
                    <a:p>
                      <a:pPr>
                        <a:lnSpc>
                          <a:spcPct val="112000"/>
                        </a:lnSpc>
                        <a:buNone/>
                      </a:pPr>
                      <a:r>
                        <a:rPr sz="1650" b="0">
                          <a:solidFill>
                            <a:srgbClr val="20272D"/>
                          </a:solidFill>
                          <a:latin typeface="Inter"/>
                          <a:ea typeface="Inter"/>
                          <a:cs typeface="Inter"/>
                        </a:rPr>
                        <a:t>and compatibility checks.</a:t>
                      </a:r>
                    </a:p>
                  </a:txBody>
                  <a:tcPr marL="91440" marR="91440" marT="45720" marB="45720" anchor="ctr">
                    <a:lnB w="6350">
                      <a:solidFill>
                        <a:srgbClr val="DDE3E0"/>
                      </a:solidFill>
                    </a:lnB>
                    <a:lnT w="6350">
                      <a:noFill/>
                    </a:lnT>
                    <a:lnR w="6350">
                      <a:noFill/>
                    </a:lnR>
                    <a:lnL w="6350">
                      <a:noFill/>
                    </a:lnL>
                    <a:solidFill>
                      <a:srgbClr val="FFFFFF"/>
                    </a:solidFill>
                  </a:tcPr>
                </a:tc>
              </a:tr>
              <a:tr h="795338">
                <a:tc>
                  <a:txBody>
                    <a:bodyPr lIns="180975" tIns="133350" rIns="190500" bIns="133350">
                      <a:noAutofit/>
                    </a:bodyPr>
                    <a:lstStyle/>
                    <a:p>
                      <a:pPr>
                        <a:lnSpc>
                          <a:spcPct val="112000"/>
                        </a:lnSpc>
                        <a:buNone/>
                      </a:pPr>
                      <a:r>
                        <a:rPr sz="1650" b="1">
                          <a:solidFill>
                            <a:srgbClr val="20272D"/>
                          </a:solidFill>
                          <a:latin typeface="Inter"/>
                          <a:ea typeface="Inter"/>
                          <a:cs typeface="Inter"/>
                        </a:rPr>
                        <a:t>Delivery</a:t>
                      </a:r>
                    </a:p>
                  </a:txBody>
                  <a:tcPr marL="91440" marR="91440" marT="45720" marB="45720" anchor="ctr">
                    <a:lnB w="6350">
                      <a:solidFill>
                        <a:srgbClr val="DDE3E0"/>
                      </a:solidFill>
                    </a:lnB>
                    <a:lnT w="6350">
                      <a:noFill/>
                    </a:lnT>
                    <a:lnR w="6350">
                      <a:noFill/>
                    </a:lnR>
                    <a:lnL w="6350">
                      <a:noFill/>
                    </a:lnL>
                    <a:solidFill>
                      <a:srgbClr val="EAF8F0"/>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Creative specs, trafficking,</a:t>
                      </a:r>
                    </a:p>
                    <a:p>
                      <a:pPr>
                        <a:lnSpc>
                          <a:spcPct val="112000"/>
                        </a:lnSpc>
                        <a:buNone/>
                      </a:pPr>
                      <a:r>
                        <a:rPr sz="1650" b="0">
                          <a:solidFill>
                            <a:srgbClr val="20272D"/>
                          </a:solidFill>
                          <a:latin typeface="Inter"/>
                          <a:ea typeface="Inter"/>
                          <a:cs typeface="Inter"/>
                        </a:rPr>
                        <a:t>launch checks and pacing.</a:t>
                      </a:r>
                    </a:p>
                  </a:txBody>
                  <a:tcPr marL="91440" marR="91440" marT="45720" marB="45720" anchor="ctr">
                    <a:lnB w="6350">
                      <a:solidFill>
                        <a:srgbClr val="DDE3E0"/>
                      </a:solidFill>
                    </a:lnB>
                    <a:lnT w="6350">
                      <a:noFill/>
                    </a:lnT>
                    <a:lnR w="6350">
                      <a:noFill/>
                    </a:lnR>
                    <a:lnL w="6350">
                      <a:noFill/>
                    </a:lnL>
                    <a:solidFill>
                      <a:srgbClr val="FFFFFF"/>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Agreed deal terms, activation</a:t>
                      </a:r>
                    </a:p>
                    <a:p>
                      <a:pPr>
                        <a:lnSpc>
                          <a:spcPct val="112000"/>
                        </a:lnSpc>
                        <a:buNone/>
                      </a:pPr>
                      <a:r>
                        <a:rPr sz="1650" b="0">
                          <a:solidFill>
                            <a:srgbClr val="20272D"/>
                          </a:solidFill>
                          <a:latin typeface="Inter"/>
                          <a:ea typeface="Inter"/>
                          <a:cs typeface="Inter"/>
                        </a:rPr>
                        <a:t>ownership and reporting access.</a:t>
                      </a:r>
                    </a:p>
                  </a:txBody>
                  <a:tcPr marL="91440" marR="91440" marT="45720" marB="45720" anchor="ctr">
                    <a:lnB w="6350">
                      <a:solidFill>
                        <a:srgbClr val="DDE3E0"/>
                      </a:solidFill>
                    </a:lnB>
                    <a:lnT w="6350">
                      <a:noFill/>
                    </a:lnT>
                    <a:lnR w="6350">
                      <a:noFill/>
                    </a:lnR>
                    <a:lnL w="6350">
                      <a:noFill/>
                    </a:lnL>
                    <a:solidFill>
                      <a:srgbClr val="FFFFFF"/>
                    </a:solidFill>
                  </a:tcPr>
                </a:tc>
              </a:tr>
              <a:tr h="795338">
                <a:tc>
                  <a:txBody>
                    <a:bodyPr lIns="180975" tIns="133350" rIns="190500" bIns="133350">
                      <a:noAutofit/>
                    </a:bodyPr>
                    <a:lstStyle/>
                    <a:p>
                      <a:pPr>
                        <a:lnSpc>
                          <a:spcPct val="112000"/>
                        </a:lnSpc>
                        <a:buNone/>
                      </a:pPr>
                      <a:r>
                        <a:rPr sz="1650" b="1">
                          <a:solidFill>
                            <a:srgbClr val="20272D"/>
                          </a:solidFill>
                          <a:latin typeface="Inter"/>
                          <a:ea typeface="Inter"/>
                          <a:cs typeface="Inter"/>
                        </a:rPr>
                        <a:t>Measurement</a:t>
                      </a:r>
                    </a:p>
                  </a:txBody>
                  <a:tcPr marL="91440" marR="91440" marT="45720" marB="45720" anchor="ctr">
                    <a:lnB w="6350">
                      <a:solidFill>
                        <a:srgbClr val="DDE3E0"/>
                      </a:solidFill>
                    </a:lnB>
                    <a:lnT w="6350">
                      <a:noFill/>
                    </a:lnT>
                    <a:lnR w="6350">
                      <a:noFill/>
                    </a:lnR>
                    <a:lnL w="6350">
                      <a:noFill/>
                    </a:lnL>
                    <a:solidFill>
                      <a:srgbClr val="EAF8F0"/>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Reporting and recommendations</a:t>
                      </a:r>
                    </a:p>
                    <a:p>
                      <a:pPr>
                        <a:lnSpc>
                          <a:spcPct val="112000"/>
                        </a:lnSpc>
                        <a:buNone/>
                      </a:pPr>
                      <a:r>
                        <a:rPr sz="1650" b="0">
                          <a:solidFill>
                            <a:srgbClr val="20272D"/>
                          </a:solidFill>
                          <a:latin typeface="Inter"/>
                          <a:ea typeface="Inter"/>
                          <a:cs typeface="Inter"/>
                        </a:rPr>
                        <a:t>around the campaign objective.</a:t>
                      </a:r>
                    </a:p>
                  </a:txBody>
                  <a:tcPr marL="91440" marR="91440" marT="45720" marB="45720" anchor="ctr">
                    <a:lnB w="6350">
                      <a:solidFill>
                        <a:srgbClr val="DDE3E0"/>
                      </a:solidFill>
                    </a:lnB>
                    <a:lnT w="6350">
                      <a:noFill/>
                    </a:lnT>
                    <a:lnR w="6350">
                      <a:noFill/>
                    </a:lnR>
                    <a:lnL w="6350">
                      <a:noFill/>
                    </a:lnL>
                    <a:solidFill>
                      <a:srgbClr val="FFFFFF"/>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Responsibilities and access</a:t>
                      </a:r>
                    </a:p>
                    <a:p>
                      <a:pPr>
                        <a:lnSpc>
                          <a:spcPct val="112000"/>
                        </a:lnSpc>
                        <a:buNone/>
                      </a:pPr>
                      <a:r>
                        <a:rPr sz="1650" b="0">
                          <a:solidFill>
                            <a:srgbClr val="20272D"/>
                          </a:solidFill>
                          <a:latin typeface="Inter"/>
                          <a:ea typeface="Inter"/>
                          <a:cs typeface="Inter"/>
                        </a:rPr>
                        <a:t>agreed before activation.</a:t>
                      </a:r>
                    </a:p>
                  </a:txBody>
                  <a:tcPr marL="91440" marR="91440" marT="45720" marB="45720" anchor="ctr">
                    <a:lnB w="6350">
                      <a:solidFill>
                        <a:srgbClr val="DDE3E0"/>
                      </a:solidFill>
                    </a:lnB>
                    <a:lnT w="6350">
                      <a:noFill/>
                    </a:lnT>
                    <a:lnR w="6350">
                      <a:noFill/>
                    </a:lnR>
                    <a:lnL w="6350">
                      <a:noFill/>
                    </a:lnL>
                    <a:solidFill>
                      <a:srgbClr val="FFFFFF"/>
                    </a:solidFill>
                  </a:tcPr>
                </a:tc>
              </a:tr>
            </a:tbl>
          </a:graphicData>
        </a:graphic>
      </p:graphicFrame>
      <p:sp>
        <p:nvSpPr>
          <p:cNvPr id="4" name="text-247">
            <a:extLst xmlns:a="http://schemas.openxmlformats.org/drawingml/2006/main">
              <a:ext uri="{FF2B5EF4-FFF2-40B4-BE49-F238E27FC236}">
                <a16:creationId xmlns:a16="http://schemas.microsoft.com/office/drawing/2014/main" id="{84898629-97D1-4E56-90BC-9D752237871D}"/>
              </a:ext>
            </a:extLst>
          </p:cNvPr>
          <p:cNvSpPr>
            <a:spLocks xmlns:a="http://schemas.openxmlformats.org/drawingml/2006/main" noGrp="1"/>
          </p:cNvSpPr>
          <p:nvPr/>
        </p:nvSpPr>
        <p:spPr>
          <a:xfrm xmlns:a="http://schemas.openxmlformats.org/drawingml/2006/main">
            <a:off x="609600" y="6124575"/>
            <a:ext cx="108299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00" b="0">
                <a:solidFill>
                  <a:srgbClr val="667078"/>
                </a:solidFill>
                <a:latin typeface="Inter"/>
                <a:ea typeface="Inter"/>
                <a:cs typeface="Inter"/>
              </a:defRPr>
            </a:pPr>
            <a:r>
              <a:rPr sz="1500" b="0">
                <a:solidFill>
                  <a:srgbClr val="667078"/>
                </a:solidFill>
                <a:latin typeface="Inter"/>
                <a:ea typeface="Inter"/>
                <a:cs typeface="Inter"/>
              </a:rPr>
              <a:t>Inventory, platform compatibility, minimum requirements and fees are confirmed in the proposal.</a:t>
            </a:r>
          </a:p>
        </p:txBody>
      </p:sp>
      <p:sp>
        <p:nvSpPr>
          <p:cNvPr id="5" name="text-248">
            <a:extLst xmlns:a="http://schemas.openxmlformats.org/drawingml/2006/main">
              <a:ext uri="{FF2B5EF4-FFF2-40B4-BE49-F238E27FC236}">
                <a16:creationId xmlns:a16="http://schemas.microsoft.com/office/drawing/2014/main" id="{3552E44E-C78B-4A7A-BD92-EB858D61F773}"/>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667078"/>
                </a:solidFill>
                <a:latin typeface="Inter"/>
                <a:ea typeface="Inter"/>
                <a:cs typeface="Inter"/>
              </a:defRPr>
            </a:pPr>
            <a:r>
              <a:rPr sz="900" b="0">
                <a:solidFill>
                  <a:srgbClr val="667078"/>
                </a:solidFill>
                <a:latin typeface="Inter"/>
                <a:ea typeface="Inter"/>
                <a:cs typeface="Inter"/>
              </a:rPr>
              <a:t>MESMAREK</a:t>
            </a:r>
          </a:p>
        </p:txBody>
      </p:sp>
      <p:sp>
        <p:nvSpPr>
          <p:cNvPr id="6" name="text-249">
            <a:extLst xmlns:a="http://schemas.openxmlformats.org/drawingml/2006/main">
              <a:ext uri="{FF2B5EF4-FFF2-40B4-BE49-F238E27FC236}">
                <a16:creationId xmlns:a16="http://schemas.microsoft.com/office/drawing/2014/main" id="{0222BF14-A3B1-4E25-BE93-0BB46004B46A}"/>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667078"/>
                </a:solidFill>
                <a:latin typeface="Inter"/>
                <a:ea typeface="Inter"/>
                <a:cs typeface="Inter"/>
              </a:defRPr>
            </a:pPr>
            <a:r>
              <a:rPr sz="1200" b="0">
                <a:solidFill>
                  <a:srgbClr val="667078"/>
                </a:solidFill>
                <a:latin typeface="Inter"/>
                <a:ea typeface="Inter"/>
                <a:cs typeface="Inter"/>
              </a:rPr>
              <a:t>20</a:t>
            </a:r>
          </a:p>
        </p:txBody>
      </p:sp>
    </p:spTree>
    <p:extLst>
      <p:ext uri="{BB962C8B-B14F-4D97-AF65-F5344CB8AC3E}">
        <p14:creationId xmlns:p14="http://schemas.microsoft.com/office/powerpoint/2010/main" val="664907752"/>
      </p:ext>
    </p:extLst>
  </p:cSld>
</p:sld>
</file>

<file path=ppt/slides/slide21.xml><?xml version="1.0" encoding="utf-8"?>
<p:sld xmlns:p="http://schemas.openxmlformats.org/presentationml/2006/main">
  <p:cSld>
    <p:bg>
      <p:bgPr>
        <a:solidFill xmlns:a="http://schemas.openxmlformats.org/drawingml/2006/main">
          <a:srgbClr val="F7F9F8"/>
        </a:solidFill>
      </p:bgPr>
    </p:bg>
    <p:spTree>
      <p:nvGrpSpPr>
        <p:cNvPr id="1" name=""/>
        <p:cNvGrpSpPr/>
        <p:nvPr/>
      </p:nvGrpSpPr>
      <p:grpSpPr>
        <a:xfrm xmlns:a="http://schemas.openxmlformats.org/drawingml/2006/main"/>
      </p:grpSpPr>
      <p:sp>
        <p:nvSpPr>
          <p:cNvPr id="7" name="text-250">
            <a:extLst xmlns:a="http://schemas.openxmlformats.org/drawingml/2006/main">
              <a:ext uri="{FF2B5EF4-FFF2-40B4-BE49-F238E27FC236}">
                <a16:creationId xmlns:a16="http://schemas.microsoft.com/office/drawing/2014/main" id="{50BB5A7B-DB58-4C01-8290-0170A046B963}"/>
              </a:ext>
            </a:extLst>
          </p:cNvPr>
          <p:cNvSpPr>
            <a:spLocks xmlns:a="http://schemas.openxmlformats.org/drawingml/2006/main" noGrp="1"/>
          </p:cNvSpPr>
          <p:nvPr/>
        </p:nvSpPr>
        <p:spPr>
          <a:xfrm xmlns:a="http://schemas.openxmlformats.org/drawingml/2006/main">
            <a:off x="609600" y="4191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CAMPAIGN PERFORMANCE</a:t>
            </a:r>
          </a:p>
        </p:txBody>
      </p:sp>
      <p:sp>
        <p:nvSpPr>
          <p:cNvPr id="2" name="text-251">
            <a:extLst xmlns:a="http://schemas.openxmlformats.org/drawingml/2006/main">
              <a:ext uri="{FF2B5EF4-FFF2-40B4-BE49-F238E27FC236}">
                <a16:creationId xmlns:a16="http://schemas.microsoft.com/office/drawing/2014/main" id="{216A7733-9238-45AE-AD17-C9C508283507}"/>
              </a:ext>
            </a:extLst>
          </p:cNvPr>
          <p:cNvSpPr>
            <a:spLocks xmlns:a="http://schemas.openxmlformats.org/drawingml/2006/main" noGrp="1"/>
          </p:cNvSpPr>
          <p:nvPr/>
        </p:nvSpPr>
        <p:spPr>
          <a:xfrm xmlns:a="http://schemas.openxmlformats.org/drawingml/2006/main">
            <a:off x="581025" y="857250"/>
            <a:ext cx="109347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875" b="1">
                <a:solidFill>
                  <a:srgbClr val="111C24"/>
                </a:solidFill>
                <a:latin typeface="Manrope"/>
                <a:ea typeface="Manrope"/>
                <a:cs typeface="Manrope"/>
              </a:defRPr>
            </a:pPr>
            <a:r>
              <a:rPr sz="4875" b="1">
                <a:solidFill>
                  <a:srgbClr val="111C24"/>
                </a:solidFill>
                <a:latin typeface="Manrope"/>
                <a:ea typeface="Manrope"/>
                <a:cs typeface="Manrope"/>
              </a:rPr>
              <a:t>Measurement that</a:t>
            </a:r>
          </a:p>
          <a:p xmlns:a="http://schemas.openxmlformats.org/drawingml/2006/main">
            <a:pPr algn="l">
              <a:lnSpc>
                <a:spcPct val="102000"/>
              </a:lnSpc>
              <a:buNone/>
              <a:defRPr sz="4875" b="1">
                <a:solidFill>
                  <a:srgbClr val="111C24"/>
                </a:solidFill>
                <a:latin typeface="Manrope"/>
                <a:ea typeface="Manrope"/>
                <a:cs typeface="Manrope"/>
              </a:defRPr>
            </a:pPr>
            <a:r>
              <a:rPr sz="4875" b="1">
                <a:solidFill>
                  <a:srgbClr val="111C24"/>
                </a:solidFill>
                <a:latin typeface="Manrope"/>
                <a:ea typeface="Manrope"/>
                <a:cs typeface="Manrope"/>
              </a:rPr>
              <a:t>informs the next move</a:t>
            </a:r>
          </a:p>
        </p:txBody>
      </p:sp>
      <p:graphicFrame>
        <p:nvGraphicFramePr>
          <p:cNvPr id="9" name=""/>
          <p:cNvGraphicFramePr/>
          <p:nvPr/>
        </p:nvGraphicFramePr>
        <p:xfrm>
          <a:off xmlns:a="http://schemas.openxmlformats.org/drawingml/2006/main" x="609600" y="2752725"/>
          <a:ext xmlns:a="http://schemas.openxmlformats.org/drawingml/2006/main" cx="10972800" cy="2924175"/>
        </p:xfrm>
        <a:graphic xmlns:a="http://schemas.openxmlformats.org/drawingml/2006/main">
          <a:graphicData uri="http://schemas.openxmlformats.org/drawingml/2006/table">
            <a:tbl>
              <a:tblPr firstRow="0" bandRow="0"/>
              <a:tblGrid>
                <a:gridCol w="2390775"/>
                <a:gridCol w="4219575"/>
                <a:gridCol w="4362450"/>
              </a:tblGrid>
              <a:tr h="495300">
                <a:tc>
                  <a:txBody>
                    <a:bodyPr lIns="180975" tIns="133350" rIns="190500" bIns="133350">
                      <a:noAutofit/>
                    </a:bodyPr>
                    <a:lstStyle/>
                    <a:p>
                      <a:pPr>
                        <a:lnSpc>
                          <a:spcPct val="112000"/>
                        </a:lnSpc>
                        <a:buNone/>
                      </a:pPr>
                      <a:r>
                        <a:rPr sz="1500" b="1">
                          <a:solidFill>
                            <a:srgbClr val="FFFFFF"/>
                          </a:solidFill>
                          <a:latin typeface="Inter"/>
                          <a:ea typeface="Inter"/>
                          <a:cs typeface="Inter"/>
                        </a:rPr>
                        <a:t>Focus</a:t>
                      </a:r>
                    </a:p>
                  </a:txBody>
                  <a:tcPr marL="91440" marR="91440" marT="45720" marB="45720" anchor="ctr">
                    <a:lnB w="6350">
                      <a:noFill/>
                    </a:lnB>
                    <a:lnT w="6350">
                      <a:noFill/>
                    </a:lnT>
                    <a:lnR w="6350">
                      <a:noFill/>
                    </a:lnR>
                    <a:lnL w="6350">
                      <a:noFill/>
                    </a:lnL>
                    <a:solidFill>
                      <a:srgbClr val="111C24"/>
                    </a:solidFill>
                  </a:tcPr>
                </a:tc>
                <a:tc>
                  <a:txBody>
                    <a:bodyPr lIns="180975" tIns="133350" rIns="190500" bIns="133350">
                      <a:noAutofit/>
                    </a:bodyPr>
                    <a:lstStyle/>
                    <a:p>
                      <a:pPr>
                        <a:lnSpc>
                          <a:spcPct val="112000"/>
                        </a:lnSpc>
                        <a:buNone/>
                      </a:pPr>
                      <a:r>
                        <a:rPr sz="1500" b="1">
                          <a:solidFill>
                            <a:srgbClr val="FFFFFF"/>
                          </a:solidFill>
                          <a:latin typeface="Inter"/>
                          <a:ea typeface="Inter"/>
                          <a:cs typeface="Inter"/>
                        </a:rPr>
                        <a:t>Measures</a:t>
                      </a:r>
                    </a:p>
                  </a:txBody>
                  <a:tcPr marL="91440" marR="91440" marT="45720" marB="45720" anchor="ctr">
                    <a:lnB w="6350">
                      <a:noFill/>
                    </a:lnB>
                    <a:lnT w="6350">
                      <a:noFill/>
                    </a:lnT>
                    <a:lnR w="6350">
                      <a:noFill/>
                    </a:lnR>
                    <a:lnL w="6350">
                      <a:noFill/>
                    </a:lnL>
                    <a:solidFill>
                      <a:srgbClr val="111C24"/>
                    </a:solidFill>
                  </a:tcPr>
                </a:tc>
                <a:tc>
                  <a:txBody>
                    <a:bodyPr lIns="180975" tIns="133350" rIns="190500" bIns="133350">
                      <a:noAutofit/>
                    </a:bodyPr>
                    <a:lstStyle/>
                    <a:p>
                      <a:pPr>
                        <a:lnSpc>
                          <a:spcPct val="112000"/>
                        </a:lnSpc>
                        <a:buNone/>
                      </a:pPr>
                      <a:r>
                        <a:rPr sz="1500" b="1">
                          <a:solidFill>
                            <a:srgbClr val="FFFFFF"/>
                          </a:solidFill>
                          <a:latin typeface="Inter"/>
                          <a:ea typeface="Inter"/>
                          <a:cs typeface="Inter"/>
                        </a:rPr>
                        <a:t>How findings inform decisions</a:t>
                      </a:r>
                    </a:p>
                  </a:txBody>
                  <a:tcPr marL="91440" marR="91440" marT="45720" marB="45720" anchor="ctr">
                    <a:lnB w="6350">
                      <a:noFill/>
                    </a:lnB>
                    <a:lnT w="6350">
                      <a:noFill/>
                    </a:lnT>
                    <a:lnR w="6350">
                      <a:noFill/>
                    </a:lnR>
                    <a:lnL w="6350">
                      <a:noFill/>
                    </a:lnL>
                    <a:solidFill>
                      <a:srgbClr val="111C24"/>
                    </a:solidFill>
                  </a:tcPr>
                </a:tc>
              </a:tr>
              <a:tr h="809625">
                <a:tc>
                  <a:txBody>
                    <a:bodyPr lIns="180975" tIns="133350" rIns="190500" bIns="133350">
                      <a:noAutofit/>
                    </a:bodyPr>
                    <a:lstStyle/>
                    <a:p>
                      <a:pPr>
                        <a:lnSpc>
                          <a:spcPct val="112000"/>
                        </a:lnSpc>
                        <a:buNone/>
                      </a:pPr>
                      <a:r>
                        <a:rPr sz="1650" b="1">
                          <a:solidFill>
                            <a:srgbClr val="20272D"/>
                          </a:solidFill>
                          <a:latin typeface="Inter"/>
                          <a:ea typeface="Inter"/>
                          <a:cs typeface="Inter"/>
                        </a:rPr>
                        <a:t>Awareness</a:t>
                      </a:r>
                    </a:p>
                  </a:txBody>
                  <a:tcPr marL="91440" marR="91440" marT="45720" marB="45720" anchor="ctr">
                    <a:lnB w="6350">
                      <a:solidFill>
                        <a:srgbClr val="DDE3E0"/>
                      </a:solidFill>
                    </a:lnB>
                    <a:lnT w="6350">
                      <a:noFill/>
                    </a:lnT>
                    <a:lnR w="6350">
                      <a:noFill/>
                    </a:lnR>
                    <a:lnL w="6350">
                      <a:noFill/>
                    </a:lnL>
                    <a:solidFill>
                      <a:srgbClr val="EAF8F0"/>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Reach, impressions, viewability</a:t>
                      </a:r>
                    </a:p>
                    <a:p>
                      <a:pPr>
                        <a:lnSpc>
                          <a:spcPct val="112000"/>
                        </a:lnSpc>
                        <a:buNone/>
                      </a:pPr>
                      <a:r>
                        <a:rPr sz="1650" b="0">
                          <a:solidFill>
                            <a:srgbClr val="20272D"/>
                          </a:solidFill>
                          <a:latin typeface="Inter"/>
                          <a:ea typeface="Inter"/>
                          <a:cs typeface="Inter"/>
                        </a:rPr>
                        <a:t>and video completion.</a:t>
                      </a:r>
                    </a:p>
                  </a:txBody>
                  <a:tcPr marL="91440" marR="91440" marT="45720" marB="45720" anchor="ctr">
                    <a:lnB w="6350">
                      <a:solidFill>
                        <a:srgbClr val="DDE3E0"/>
                      </a:solidFill>
                    </a:lnB>
                    <a:lnT w="6350">
                      <a:noFill/>
                    </a:lnT>
                    <a:lnR w="6350">
                      <a:noFill/>
                    </a:lnR>
                    <a:lnL w="6350">
                      <a:noFill/>
                    </a:lnL>
                    <a:solidFill>
                      <a:srgbClr val="FFFFFF"/>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Review delivery, exposure</a:t>
                      </a:r>
                    </a:p>
                    <a:p>
                      <a:pPr>
                        <a:lnSpc>
                          <a:spcPct val="112000"/>
                        </a:lnSpc>
                        <a:buNone/>
                      </a:pPr>
                      <a:r>
                        <a:rPr sz="1650" b="0">
                          <a:solidFill>
                            <a:srgbClr val="20272D"/>
                          </a:solidFill>
                          <a:latin typeface="Inter"/>
                          <a:ea typeface="Inter"/>
                          <a:cs typeface="Inter"/>
                        </a:rPr>
                        <a:t>and attention by placement.</a:t>
                      </a:r>
                    </a:p>
                  </a:txBody>
                  <a:tcPr marL="91440" marR="91440" marT="45720" marB="45720" anchor="ctr">
                    <a:lnB w="6350">
                      <a:solidFill>
                        <a:srgbClr val="DDE3E0"/>
                      </a:solidFill>
                    </a:lnB>
                    <a:lnT w="6350">
                      <a:noFill/>
                    </a:lnT>
                    <a:lnR w="6350">
                      <a:noFill/>
                    </a:lnR>
                    <a:lnL w="6350">
                      <a:noFill/>
                    </a:lnL>
                    <a:solidFill>
                      <a:srgbClr val="FFFFFF"/>
                    </a:solidFill>
                  </a:tcPr>
                </a:tc>
              </a:tr>
              <a:tr h="809625">
                <a:tc>
                  <a:txBody>
                    <a:bodyPr lIns="180975" tIns="133350" rIns="190500" bIns="133350">
                      <a:noAutofit/>
                    </a:bodyPr>
                    <a:lstStyle/>
                    <a:p>
                      <a:pPr>
                        <a:lnSpc>
                          <a:spcPct val="112000"/>
                        </a:lnSpc>
                        <a:buNone/>
                      </a:pPr>
                      <a:r>
                        <a:rPr sz="1650" b="1">
                          <a:solidFill>
                            <a:srgbClr val="20272D"/>
                          </a:solidFill>
                          <a:latin typeface="Inter"/>
                          <a:ea typeface="Inter"/>
                          <a:cs typeface="Inter"/>
                        </a:rPr>
                        <a:t>Traffic &amp; conversion</a:t>
                      </a:r>
                    </a:p>
                  </a:txBody>
                  <a:tcPr marL="91440" marR="91440" marT="45720" marB="45720" anchor="ctr">
                    <a:lnB w="6350">
                      <a:solidFill>
                        <a:srgbClr val="DDE3E0"/>
                      </a:solidFill>
                    </a:lnB>
                    <a:lnT w="6350">
                      <a:noFill/>
                    </a:lnT>
                    <a:lnR w="6350">
                      <a:noFill/>
                    </a:lnR>
                    <a:lnL w="6350">
                      <a:noFill/>
                    </a:lnL>
                    <a:solidFill>
                      <a:srgbClr val="EAF8F0"/>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Clicks, visits, leads or purchases</a:t>
                      </a:r>
                    </a:p>
                    <a:p>
                      <a:pPr>
                        <a:lnSpc>
                          <a:spcPct val="112000"/>
                        </a:lnSpc>
                        <a:buNone/>
                      </a:pPr>
                      <a:r>
                        <a:rPr sz="1650" b="0">
                          <a:solidFill>
                            <a:srgbClr val="20272D"/>
                          </a:solidFill>
                          <a:latin typeface="Inter"/>
                          <a:ea typeface="Inter"/>
                          <a:cs typeface="Inter"/>
                        </a:rPr>
                        <a:t>and cost per action.</a:t>
                      </a:r>
                    </a:p>
                  </a:txBody>
                  <a:tcPr marL="91440" marR="91440" marT="45720" marB="45720" anchor="ctr">
                    <a:lnB w="6350">
                      <a:solidFill>
                        <a:srgbClr val="DDE3E0"/>
                      </a:solidFill>
                    </a:lnB>
                    <a:lnT w="6350">
                      <a:noFill/>
                    </a:lnT>
                    <a:lnR w="6350">
                      <a:noFill/>
                    </a:lnR>
                    <a:lnL w="6350">
                      <a:noFill/>
                    </a:lnL>
                    <a:solidFill>
                      <a:srgbClr val="FFFFFF"/>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Assess audience, creative</a:t>
                      </a:r>
                    </a:p>
                    <a:p>
                      <a:pPr>
                        <a:lnSpc>
                          <a:spcPct val="112000"/>
                        </a:lnSpc>
                        <a:buNone/>
                      </a:pPr>
                      <a:r>
                        <a:rPr sz="1650" b="0">
                          <a:solidFill>
                            <a:srgbClr val="20272D"/>
                          </a:solidFill>
                          <a:latin typeface="Inter"/>
                          <a:ea typeface="Inter"/>
                          <a:cs typeface="Inter"/>
                        </a:rPr>
                        <a:t>and destination performance.</a:t>
                      </a:r>
                    </a:p>
                  </a:txBody>
                  <a:tcPr marL="91440" marR="91440" marT="45720" marB="45720" anchor="ctr">
                    <a:lnB w="6350">
                      <a:solidFill>
                        <a:srgbClr val="DDE3E0"/>
                      </a:solidFill>
                    </a:lnB>
                    <a:lnT w="6350">
                      <a:noFill/>
                    </a:lnT>
                    <a:lnR w="6350">
                      <a:noFill/>
                    </a:lnR>
                    <a:lnL w="6350">
                      <a:noFill/>
                    </a:lnL>
                    <a:solidFill>
                      <a:srgbClr val="FFFFFF"/>
                    </a:solidFill>
                  </a:tcPr>
                </a:tc>
              </a:tr>
              <a:tr h="809625">
                <a:tc>
                  <a:txBody>
                    <a:bodyPr lIns="180975" tIns="133350" rIns="190500" bIns="133350">
                      <a:noAutofit/>
                    </a:bodyPr>
                    <a:lstStyle/>
                    <a:p>
                      <a:pPr>
                        <a:lnSpc>
                          <a:spcPct val="112000"/>
                        </a:lnSpc>
                        <a:buNone/>
                      </a:pPr>
                      <a:r>
                        <a:rPr sz="1650" b="1">
                          <a:solidFill>
                            <a:srgbClr val="20272D"/>
                          </a:solidFill>
                          <a:latin typeface="Inter"/>
                          <a:ea typeface="Inter"/>
                          <a:cs typeface="Inter"/>
                        </a:rPr>
                        <a:t>Quality &amp; learning</a:t>
                      </a:r>
                    </a:p>
                  </a:txBody>
                  <a:tcPr marL="91440" marR="91440" marT="45720" marB="45720" anchor="ctr">
                    <a:lnB w="6350">
                      <a:solidFill>
                        <a:srgbClr val="DDE3E0"/>
                      </a:solidFill>
                    </a:lnB>
                    <a:lnT w="6350">
                      <a:noFill/>
                    </a:lnT>
                    <a:lnR w="6350">
                      <a:noFill/>
                    </a:lnR>
                    <a:lnL w="6350">
                      <a:noFill/>
                    </a:lnL>
                    <a:solidFill>
                      <a:srgbClr val="EAF8F0"/>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Frequency, placement quality</a:t>
                      </a:r>
                    </a:p>
                    <a:p>
                      <a:pPr>
                        <a:lnSpc>
                          <a:spcPct val="112000"/>
                        </a:lnSpc>
                        <a:buNone/>
                      </a:pPr>
                      <a:r>
                        <a:rPr sz="1650" b="0">
                          <a:solidFill>
                            <a:srgbClr val="20272D"/>
                          </a:solidFill>
                          <a:latin typeface="Inter"/>
                          <a:ea typeface="Inter"/>
                          <a:cs typeface="Inter"/>
                        </a:rPr>
                        <a:t>and invalid traffic where available.</a:t>
                      </a:r>
                    </a:p>
                  </a:txBody>
                  <a:tcPr marL="91440" marR="91440" marT="45720" marB="45720" anchor="ctr">
                    <a:lnB w="6350">
                      <a:solidFill>
                        <a:srgbClr val="DDE3E0"/>
                      </a:solidFill>
                    </a:lnB>
                    <a:lnT w="6350">
                      <a:noFill/>
                    </a:lnT>
                    <a:lnR w="6350">
                      <a:noFill/>
                    </a:lnR>
                    <a:lnL w="6350">
                      <a:noFill/>
                    </a:lnL>
                    <a:solidFill>
                      <a:srgbClr val="FFFFFF"/>
                    </a:solidFill>
                  </a:tcPr>
                </a:tc>
                <a:tc>
                  <a:txBody>
                    <a:bodyPr lIns="180975" tIns="133350" rIns="190500" bIns="133350">
                      <a:noAutofit/>
                    </a:bodyPr>
                    <a:lstStyle/>
                    <a:p>
                      <a:pPr>
                        <a:lnSpc>
                          <a:spcPct val="112000"/>
                        </a:lnSpc>
                        <a:buNone/>
                      </a:pPr>
                      <a:r>
                        <a:rPr sz="1650" b="0">
                          <a:solidFill>
                            <a:srgbClr val="20272D"/>
                          </a:solidFill>
                          <a:latin typeface="Inter"/>
                          <a:ea typeface="Inter"/>
                          <a:cs typeface="Inter"/>
                        </a:rPr>
                        <a:t>Refine targeting, creative</a:t>
                      </a:r>
                    </a:p>
                    <a:p>
                      <a:pPr>
                        <a:lnSpc>
                          <a:spcPct val="112000"/>
                        </a:lnSpc>
                        <a:buNone/>
                      </a:pPr>
                      <a:r>
                        <a:rPr sz="1650" b="0">
                          <a:solidFill>
                            <a:srgbClr val="20272D"/>
                          </a:solidFill>
                          <a:latin typeface="Inter"/>
                          <a:ea typeface="Inter"/>
                          <a:cs typeface="Inter"/>
                        </a:rPr>
                        <a:t>and investment priorities.</a:t>
                      </a:r>
                    </a:p>
                  </a:txBody>
                  <a:tcPr marL="91440" marR="91440" marT="45720" marB="45720" anchor="ctr">
                    <a:lnB w="6350">
                      <a:solidFill>
                        <a:srgbClr val="DDE3E0"/>
                      </a:solidFill>
                    </a:lnB>
                    <a:lnT w="6350">
                      <a:noFill/>
                    </a:lnT>
                    <a:lnR w="6350">
                      <a:noFill/>
                    </a:lnR>
                    <a:lnL w="6350">
                      <a:noFill/>
                    </a:lnL>
                    <a:solidFill>
                      <a:srgbClr val="FFFFFF"/>
                    </a:solidFill>
                  </a:tcPr>
                </a:tc>
              </a:tr>
            </a:tbl>
          </a:graphicData>
        </a:graphic>
      </p:graphicFrame>
      <p:sp>
        <p:nvSpPr>
          <p:cNvPr id="4" name="text-252">
            <a:extLst xmlns:a="http://schemas.openxmlformats.org/drawingml/2006/main">
              <a:ext uri="{FF2B5EF4-FFF2-40B4-BE49-F238E27FC236}">
                <a16:creationId xmlns:a16="http://schemas.microsoft.com/office/drawing/2014/main" id="{1A39CCDD-5DCE-4E7A-AD70-8E876623EA72}"/>
              </a:ext>
            </a:extLst>
          </p:cNvPr>
          <p:cNvSpPr>
            <a:spLocks xmlns:a="http://schemas.openxmlformats.org/drawingml/2006/main" noGrp="1"/>
          </p:cNvSpPr>
          <p:nvPr/>
        </p:nvSpPr>
        <p:spPr>
          <a:xfrm xmlns:a="http://schemas.openxmlformats.org/drawingml/2006/main">
            <a:off x="609600" y="6038850"/>
            <a:ext cx="108870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00" b="0">
                <a:solidFill>
                  <a:srgbClr val="667078"/>
                </a:solidFill>
                <a:latin typeface="Inter"/>
                <a:ea typeface="Inter"/>
                <a:cs typeface="Inter"/>
              </a:defRPr>
            </a:pPr>
            <a:r>
              <a:rPr sz="1500" b="0">
                <a:solidFill>
                  <a:srgbClr val="667078"/>
                </a:solidFill>
                <a:latin typeface="Inter"/>
                <a:ea typeface="Inter"/>
                <a:cs typeface="Inter"/>
              </a:rPr>
              <a:t>Reporting definitions and review cadence are agreed. Brand-lift studies can be scoped for eligible campaigns.</a:t>
            </a:r>
          </a:p>
        </p:txBody>
      </p:sp>
      <p:sp>
        <p:nvSpPr>
          <p:cNvPr id="5" name="text-253">
            <a:extLst xmlns:a="http://schemas.openxmlformats.org/drawingml/2006/main">
              <a:ext uri="{FF2B5EF4-FFF2-40B4-BE49-F238E27FC236}">
                <a16:creationId xmlns:a16="http://schemas.microsoft.com/office/drawing/2014/main" id="{FDC332FE-3EF3-4A6A-AD1B-96104C9A3721}"/>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667078"/>
                </a:solidFill>
                <a:latin typeface="Inter"/>
                <a:ea typeface="Inter"/>
                <a:cs typeface="Inter"/>
              </a:defRPr>
            </a:pPr>
            <a:r>
              <a:rPr sz="900" b="0">
                <a:solidFill>
                  <a:srgbClr val="667078"/>
                </a:solidFill>
                <a:latin typeface="Inter"/>
                <a:ea typeface="Inter"/>
                <a:cs typeface="Inter"/>
              </a:rPr>
              <a:t>MESMAREK</a:t>
            </a:r>
          </a:p>
        </p:txBody>
      </p:sp>
      <p:sp>
        <p:nvSpPr>
          <p:cNvPr id="6" name="text-254">
            <a:extLst xmlns:a="http://schemas.openxmlformats.org/drawingml/2006/main">
              <a:ext uri="{FF2B5EF4-FFF2-40B4-BE49-F238E27FC236}">
                <a16:creationId xmlns:a16="http://schemas.microsoft.com/office/drawing/2014/main" id="{A9D34462-7540-4F99-8E09-1C1509A82F77}"/>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667078"/>
                </a:solidFill>
                <a:latin typeface="Inter"/>
                <a:ea typeface="Inter"/>
                <a:cs typeface="Inter"/>
              </a:defRPr>
            </a:pPr>
            <a:r>
              <a:rPr sz="1200" b="0">
                <a:solidFill>
                  <a:srgbClr val="667078"/>
                </a:solidFill>
                <a:latin typeface="Inter"/>
                <a:ea typeface="Inter"/>
                <a:cs typeface="Inter"/>
              </a:rPr>
              <a:t>21</a:t>
            </a:r>
          </a:p>
        </p:txBody>
      </p:sp>
    </p:spTree>
    <p:extLst>
      <p:ext uri="{BB962C8B-B14F-4D97-AF65-F5344CB8AC3E}">
        <p14:creationId xmlns:p14="http://schemas.microsoft.com/office/powerpoint/2010/main" val="587558061"/>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text-255">
            <a:extLst xmlns:a="http://schemas.openxmlformats.org/drawingml/2006/main">
              <a:ext uri="{FF2B5EF4-FFF2-40B4-BE49-F238E27FC236}">
                <a16:creationId xmlns:a16="http://schemas.microsoft.com/office/drawing/2014/main" id="{EEA27154-9D6E-4349-A50E-89DE3036BE6A}"/>
              </a:ext>
            </a:extLst>
          </p:cNvPr>
          <p:cNvSpPr>
            <a:spLocks xmlns:a="http://schemas.openxmlformats.org/drawingml/2006/main" noGrp="1"/>
          </p:cNvSpPr>
          <p:nvPr/>
        </p:nvSpPr>
        <p:spPr>
          <a:xfrm xmlns:a="http://schemas.openxmlformats.org/drawingml/2006/main">
            <a:off x="609600" y="4191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WORKING TOGETHER</a:t>
            </a:r>
          </a:p>
        </p:txBody>
      </p:sp>
      <p:sp>
        <p:nvSpPr>
          <p:cNvPr id="2" name="text-256">
            <a:extLst xmlns:a="http://schemas.openxmlformats.org/drawingml/2006/main">
              <a:ext uri="{FF2B5EF4-FFF2-40B4-BE49-F238E27FC236}">
                <a16:creationId xmlns:a16="http://schemas.microsoft.com/office/drawing/2014/main" id="{B0C2AC4B-CB24-42E6-8273-C1F5886268B3}"/>
              </a:ext>
            </a:extLst>
          </p:cNvPr>
          <p:cNvSpPr>
            <a:spLocks xmlns:a="http://schemas.openxmlformats.org/drawingml/2006/main" noGrp="1"/>
          </p:cNvSpPr>
          <p:nvPr/>
        </p:nvSpPr>
        <p:spPr>
          <a:xfrm xmlns:a="http://schemas.openxmlformats.org/drawingml/2006/main">
            <a:off x="581025" y="952500"/>
            <a:ext cx="110109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800" b="1">
                <a:solidFill>
                  <a:srgbClr val="111C24"/>
                </a:solidFill>
                <a:latin typeface="Manrope"/>
                <a:ea typeface="Manrope"/>
                <a:cs typeface="Manrope"/>
              </a:defRPr>
            </a:pPr>
            <a:r>
              <a:rPr sz="4800" b="1">
                <a:solidFill>
                  <a:srgbClr val="111C24"/>
                </a:solidFill>
                <a:latin typeface="Manrope"/>
                <a:ea typeface="Manrope"/>
                <a:cs typeface="Manrope"/>
              </a:rPr>
              <a:t>Clear steps. Shared decisions</a:t>
            </a:r>
          </a:p>
        </p:txBody>
      </p:sp>
      <p:sp>
        <p:nvSpPr>
          <p:cNvPr id="3" name="text-257">
            <a:extLst xmlns:a="http://schemas.openxmlformats.org/drawingml/2006/main">
              <a:ext uri="{FF2B5EF4-FFF2-40B4-BE49-F238E27FC236}">
                <a16:creationId xmlns:a16="http://schemas.microsoft.com/office/drawing/2014/main" id="{E859FAD3-0F8A-47A6-AE20-8DD98D5B8462}"/>
              </a:ext>
            </a:extLst>
          </p:cNvPr>
          <p:cNvSpPr>
            <a:spLocks xmlns:a="http://schemas.openxmlformats.org/drawingml/2006/main" noGrp="1"/>
          </p:cNvSpPr>
          <p:nvPr/>
        </p:nvSpPr>
        <p:spPr>
          <a:xfrm xmlns:a="http://schemas.openxmlformats.org/drawingml/2006/main">
            <a:off x="609600" y="2657475"/>
            <a:ext cx="20002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6600" b="1">
                <a:solidFill>
                  <a:srgbClr val="007A34"/>
                </a:solidFill>
                <a:latin typeface="Manrope"/>
                <a:ea typeface="Manrope"/>
                <a:cs typeface="Manrope"/>
              </a:defRPr>
            </a:pPr>
            <a:r>
              <a:rPr sz="6600" b="1">
                <a:solidFill>
                  <a:srgbClr val="007A34"/>
                </a:solidFill>
                <a:latin typeface="Manrope"/>
                <a:ea typeface="Manrope"/>
                <a:cs typeface="Manrope"/>
              </a:rPr>
              <a:t>01</a:t>
            </a:r>
          </a:p>
        </p:txBody>
      </p:sp>
      <p:sp>
        <p:nvSpPr>
          <p:cNvPr id="4" name="surface-258">
            <a:extLst xmlns:a="http://schemas.openxmlformats.org/drawingml/2006/main">
              <a:ext uri="{FF2B5EF4-FFF2-40B4-BE49-F238E27FC236}">
                <a16:creationId xmlns:a16="http://schemas.microsoft.com/office/drawing/2014/main" id="{0DB40CB3-38FF-4CD7-872E-287563B6A454}"/>
              </a:ext>
            </a:extLst>
          </p:cNvPr>
          <p:cNvSpPr>
            <a:spLocks xmlns:a="http://schemas.openxmlformats.org/drawingml/2006/main" noGrp="1"/>
          </p:cNvSpPr>
          <p:nvPr/>
        </p:nvSpPr>
        <p:spPr>
          <a:xfrm xmlns:a="http://schemas.openxmlformats.org/drawingml/2006/main">
            <a:off x="609600" y="3829050"/>
            <a:ext cx="2476500" cy="9525"/>
          </a:xfrm>
          <a:prstGeom xmlns:a="http://schemas.openxmlformats.org/drawingml/2006/main" prst="rect">
            <a:avLst/>
          </a:prstGeom>
          <a:solidFill xmlns:a="http://schemas.openxmlformats.org/drawingml/2006/main">
            <a:srgbClr val="DDE3E0"/>
          </a:solidFill>
          <a:ln xmlns:a="http://schemas.openxmlformats.org/drawingml/2006/main" w="0">
            <a:noFill/>
          </a:ln>
        </p:spPr>
      </p:sp>
      <p:sp>
        <p:nvSpPr>
          <p:cNvPr id="5" name="text-259">
            <a:extLst xmlns:a="http://schemas.openxmlformats.org/drawingml/2006/main">
              <a:ext uri="{FF2B5EF4-FFF2-40B4-BE49-F238E27FC236}">
                <a16:creationId xmlns:a16="http://schemas.microsoft.com/office/drawing/2014/main" id="{BD1B63DF-4918-400E-AC0B-1CD54F908C36}"/>
              </a:ext>
            </a:extLst>
          </p:cNvPr>
          <p:cNvSpPr>
            <a:spLocks xmlns:a="http://schemas.openxmlformats.org/drawingml/2006/main" noGrp="1"/>
          </p:cNvSpPr>
          <p:nvPr/>
        </p:nvSpPr>
        <p:spPr>
          <a:xfrm xmlns:a="http://schemas.openxmlformats.org/drawingml/2006/main">
            <a:off x="609600" y="4076700"/>
            <a:ext cx="25336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00" b="1">
                <a:solidFill>
                  <a:srgbClr val="111C24"/>
                </a:solidFill>
                <a:latin typeface="Manrope"/>
                <a:ea typeface="Manrope"/>
                <a:cs typeface="Manrope"/>
              </a:defRPr>
            </a:pPr>
            <a:r>
              <a:rPr sz="2100" b="1">
                <a:solidFill>
                  <a:srgbClr val="111C24"/>
                </a:solidFill>
                <a:latin typeface="Manrope"/>
                <a:ea typeface="Manrope"/>
                <a:cs typeface="Manrope"/>
              </a:rPr>
              <a:t>Discover</a:t>
            </a:r>
          </a:p>
        </p:txBody>
      </p:sp>
      <p:sp>
        <p:nvSpPr>
          <p:cNvPr id="6" name="text-260">
            <a:extLst xmlns:a="http://schemas.openxmlformats.org/drawingml/2006/main">
              <a:ext uri="{FF2B5EF4-FFF2-40B4-BE49-F238E27FC236}">
                <a16:creationId xmlns:a16="http://schemas.microsoft.com/office/drawing/2014/main" id="{B059CCDC-33BD-4979-A0BC-A42654FB3DC3}"/>
              </a:ext>
            </a:extLst>
          </p:cNvPr>
          <p:cNvSpPr>
            <a:spLocks xmlns:a="http://schemas.openxmlformats.org/drawingml/2006/main" noGrp="1"/>
          </p:cNvSpPr>
          <p:nvPr/>
        </p:nvSpPr>
        <p:spPr>
          <a:xfrm xmlns:a="http://schemas.openxmlformats.org/drawingml/2006/main">
            <a:off x="609600" y="4743450"/>
            <a:ext cx="25527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725" b="1">
                <a:solidFill>
                  <a:srgbClr val="007A34"/>
                </a:solidFill>
                <a:latin typeface="Inter"/>
                <a:ea typeface="Inter"/>
                <a:cs typeface="Inter"/>
              </a:defRPr>
            </a:pPr>
            <a:r>
              <a:rPr sz="1725" b="1">
                <a:solidFill>
                  <a:srgbClr val="007A34"/>
                </a:solidFill>
                <a:latin typeface="Inter"/>
                <a:ea typeface="Inter"/>
                <a:cs typeface="Inter"/>
              </a:rPr>
              <a:t>A focused brief</a:t>
            </a:r>
          </a:p>
        </p:txBody>
      </p:sp>
      <p:sp>
        <p:nvSpPr>
          <p:cNvPr id="7" name="text-261">
            <a:extLst xmlns:a="http://schemas.openxmlformats.org/drawingml/2006/main">
              <a:ext uri="{FF2B5EF4-FFF2-40B4-BE49-F238E27FC236}">
                <a16:creationId xmlns:a16="http://schemas.microsoft.com/office/drawing/2014/main" id="{741C5EF0-7AAE-44D9-B671-2ED78CBAD533}"/>
              </a:ext>
            </a:extLst>
          </p:cNvPr>
          <p:cNvSpPr>
            <a:spLocks xmlns:a="http://schemas.openxmlformats.org/drawingml/2006/main" noGrp="1"/>
          </p:cNvSpPr>
          <p:nvPr/>
        </p:nvSpPr>
        <p:spPr>
          <a:xfrm xmlns:a="http://schemas.openxmlformats.org/drawingml/2006/main">
            <a:off x="609600" y="5238750"/>
            <a:ext cx="254317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75" b="0">
                <a:solidFill>
                  <a:srgbClr val="667078"/>
                </a:solidFill>
                <a:latin typeface="Inter"/>
                <a:ea typeface="Inter"/>
                <a:cs typeface="Inter"/>
              </a:defRPr>
            </a:pPr>
            <a:r>
              <a:rPr sz="1575" b="0">
                <a:solidFill>
                  <a:srgbClr val="667078"/>
                </a:solidFill>
                <a:latin typeface="Inter"/>
                <a:ea typeface="Inter"/>
                <a:cs typeface="Inter"/>
              </a:rPr>
              <a:t>Objective, audience, markets</a:t>
            </a:r>
          </a:p>
          <a:p xmlns:a="http://schemas.openxmlformats.org/drawingml/2006/main">
            <a:pPr algn="l">
              <a:lnSpc>
                <a:spcPct val="116000"/>
              </a:lnSpc>
              <a:buNone/>
              <a:defRPr sz="1575" b="0">
                <a:solidFill>
                  <a:srgbClr val="667078"/>
                </a:solidFill>
                <a:latin typeface="Inter"/>
                <a:ea typeface="Inter"/>
                <a:cs typeface="Inter"/>
              </a:defRPr>
            </a:pPr>
            <a:r>
              <a:rPr sz="1575" b="0">
                <a:solidFill>
                  <a:srgbClr val="667078"/>
                </a:solidFill>
                <a:latin typeface="Inter"/>
                <a:ea typeface="Inter"/>
                <a:cs typeface="Inter"/>
              </a:rPr>
              <a:t>and cultural context.</a:t>
            </a:r>
          </a:p>
        </p:txBody>
      </p:sp>
      <p:sp>
        <p:nvSpPr>
          <p:cNvPr id="8" name="text-262">
            <a:extLst xmlns:a="http://schemas.openxmlformats.org/drawingml/2006/main">
              <a:ext uri="{FF2B5EF4-FFF2-40B4-BE49-F238E27FC236}">
                <a16:creationId xmlns:a16="http://schemas.microsoft.com/office/drawing/2014/main" id="{C0EA6BFC-0E56-4187-9941-7152FF6E5D98}"/>
              </a:ext>
            </a:extLst>
          </p:cNvPr>
          <p:cNvSpPr>
            <a:spLocks xmlns:a="http://schemas.openxmlformats.org/drawingml/2006/main" noGrp="1"/>
          </p:cNvSpPr>
          <p:nvPr/>
        </p:nvSpPr>
        <p:spPr>
          <a:xfrm xmlns:a="http://schemas.openxmlformats.org/drawingml/2006/main">
            <a:off x="3429000" y="2657475"/>
            <a:ext cx="20002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6600" b="1">
                <a:solidFill>
                  <a:srgbClr val="007A34"/>
                </a:solidFill>
                <a:latin typeface="Manrope"/>
                <a:ea typeface="Manrope"/>
                <a:cs typeface="Manrope"/>
              </a:defRPr>
            </a:pPr>
            <a:r>
              <a:rPr sz="6600" b="1">
                <a:solidFill>
                  <a:srgbClr val="007A34"/>
                </a:solidFill>
                <a:latin typeface="Manrope"/>
                <a:ea typeface="Manrope"/>
                <a:cs typeface="Manrope"/>
              </a:rPr>
              <a:t>02</a:t>
            </a:r>
          </a:p>
        </p:txBody>
      </p:sp>
      <p:sp>
        <p:nvSpPr>
          <p:cNvPr id="9" name="surface-263">
            <a:extLst xmlns:a="http://schemas.openxmlformats.org/drawingml/2006/main">
              <a:ext uri="{FF2B5EF4-FFF2-40B4-BE49-F238E27FC236}">
                <a16:creationId xmlns:a16="http://schemas.microsoft.com/office/drawing/2014/main" id="{CA1E3AAF-F717-443E-94A2-13B24543D92F}"/>
              </a:ext>
            </a:extLst>
          </p:cNvPr>
          <p:cNvSpPr>
            <a:spLocks xmlns:a="http://schemas.openxmlformats.org/drawingml/2006/main" noGrp="1"/>
          </p:cNvSpPr>
          <p:nvPr/>
        </p:nvSpPr>
        <p:spPr>
          <a:xfrm xmlns:a="http://schemas.openxmlformats.org/drawingml/2006/main">
            <a:off x="3429000" y="3829050"/>
            <a:ext cx="2476500" cy="9525"/>
          </a:xfrm>
          <a:prstGeom xmlns:a="http://schemas.openxmlformats.org/drawingml/2006/main" prst="rect">
            <a:avLst/>
          </a:prstGeom>
          <a:solidFill xmlns:a="http://schemas.openxmlformats.org/drawingml/2006/main">
            <a:srgbClr val="DDE3E0"/>
          </a:solidFill>
          <a:ln xmlns:a="http://schemas.openxmlformats.org/drawingml/2006/main" w="0">
            <a:noFill/>
          </a:ln>
        </p:spPr>
      </p:sp>
      <p:sp>
        <p:nvSpPr>
          <p:cNvPr id="10" name="text-264">
            <a:extLst xmlns:a="http://schemas.openxmlformats.org/drawingml/2006/main">
              <a:ext uri="{FF2B5EF4-FFF2-40B4-BE49-F238E27FC236}">
                <a16:creationId xmlns:a16="http://schemas.microsoft.com/office/drawing/2014/main" id="{ADA53EDF-144F-4A1C-9C73-BE3115D9344E}"/>
              </a:ext>
            </a:extLst>
          </p:cNvPr>
          <p:cNvSpPr>
            <a:spLocks xmlns:a="http://schemas.openxmlformats.org/drawingml/2006/main" noGrp="1"/>
          </p:cNvSpPr>
          <p:nvPr/>
        </p:nvSpPr>
        <p:spPr>
          <a:xfrm xmlns:a="http://schemas.openxmlformats.org/drawingml/2006/main">
            <a:off x="3429000" y="4076700"/>
            <a:ext cx="25336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00" b="1">
                <a:solidFill>
                  <a:srgbClr val="111C24"/>
                </a:solidFill>
                <a:latin typeface="Manrope"/>
                <a:ea typeface="Manrope"/>
                <a:cs typeface="Manrope"/>
              </a:defRPr>
            </a:pPr>
            <a:r>
              <a:rPr sz="2100" b="1">
                <a:solidFill>
                  <a:srgbClr val="111C24"/>
                </a:solidFill>
                <a:latin typeface="Manrope"/>
                <a:ea typeface="Manrope"/>
                <a:cs typeface="Manrope"/>
              </a:rPr>
              <a:t>Define</a:t>
            </a:r>
          </a:p>
        </p:txBody>
      </p:sp>
      <p:sp>
        <p:nvSpPr>
          <p:cNvPr id="11" name="text-265">
            <a:extLst xmlns:a="http://schemas.openxmlformats.org/drawingml/2006/main">
              <a:ext uri="{FF2B5EF4-FFF2-40B4-BE49-F238E27FC236}">
                <a16:creationId xmlns:a16="http://schemas.microsoft.com/office/drawing/2014/main" id="{3BC6AD36-20DD-4570-B9A5-2BDB06987C33}"/>
              </a:ext>
            </a:extLst>
          </p:cNvPr>
          <p:cNvSpPr>
            <a:spLocks xmlns:a="http://schemas.openxmlformats.org/drawingml/2006/main" noGrp="1"/>
          </p:cNvSpPr>
          <p:nvPr/>
        </p:nvSpPr>
        <p:spPr>
          <a:xfrm xmlns:a="http://schemas.openxmlformats.org/drawingml/2006/main">
            <a:off x="3429000" y="4743450"/>
            <a:ext cx="25527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725" b="1">
                <a:solidFill>
                  <a:srgbClr val="007A34"/>
                </a:solidFill>
                <a:latin typeface="Inter"/>
                <a:ea typeface="Inter"/>
                <a:cs typeface="Inter"/>
              </a:defRPr>
            </a:pPr>
            <a:r>
              <a:rPr sz="1725" b="1">
                <a:solidFill>
                  <a:srgbClr val="007A34"/>
                </a:solidFill>
                <a:latin typeface="Inter"/>
                <a:ea typeface="Inter"/>
                <a:cs typeface="Inter"/>
              </a:rPr>
              <a:t>A shared plan</a:t>
            </a:r>
          </a:p>
        </p:txBody>
      </p:sp>
      <p:sp>
        <p:nvSpPr>
          <p:cNvPr id="12" name="text-266">
            <a:extLst xmlns:a="http://schemas.openxmlformats.org/drawingml/2006/main">
              <a:ext uri="{FF2B5EF4-FFF2-40B4-BE49-F238E27FC236}">
                <a16:creationId xmlns:a16="http://schemas.microsoft.com/office/drawing/2014/main" id="{9F12A281-DEBE-4E98-B62B-FE43AF95F8DE}"/>
              </a:ext>
            </a:extLst>
          </p:cNvPr>
          <p:cNvSpPr>
            <a:spLocks xmlns:a="http://schemas.openxmlformats.org/drawingml/2006/main" noGrp="1"/>
          </p:cNvSpPr>
          <p:nvPr/>
        </p:nvSpPr>
        <p:spPr>
          <a:xfrm xmlns:a="http://schemas.openxmlformats.org/drawingml/2006/main">
            <a:off x="3429000" y="5238750"/>
            <a:ext cx="254317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75" b="0">
                <a:solidFill>
                  <a:srgbClr val="667078"/>
                </a:solidFill>
                <a:latin typeface="Inter"/>
                <a:ea typeface="Inter"/>
                <a:cs typeface="Inter"/>
              </a:defRPr>
            </a:pPr>
            <a:r>
              <a:rPr sz="1575" b="0">
                <a:solidFill>
                  <a:srgbClr val="667078"/>
                </a:solidFill>
                <a:latin typeface="Inter"/>
                <a:ea typeface="Inter"/>
                <a:cs typeface="Inter"/>
              </a:rPr>
              <a:t>Scope, channels, budgets,</a:t>
            </a:r>
          </a:p>
          <a:p xmlns:a="http://schemas.openxmlformats.org/drawingml/2006/main">
            <a:pPr algn="l">
              <a:lnSpc>
                <a:spcPct val="116000"/>
              </a:lnSpc>
              <a:buNone/>
              <a:defRPr sz="1575" b="0">
                <a:solidFill>
                  <a:srgbClr val="667078"/>
                </a:solidFill>
                <a:latin typeface="Inter"/>
                <a:ea typeface="Inter"/>
                <a:cs typeface="Inter"/>
              </a:defRPr>
            </a:pPr>
            <a:r>
              <a:rPr sz="1575" b="0">
                <a:solidFill>
                  <a:srgbClr val="667078"/>
                </a:solidFill>
                <a:latin typeface="Inter"/>
                <a:ea typeface="Inter"/>
                <a:cs typeface="Inter"/>
              </a:rPr>
              <a:t>dates and measures.</a:t>
            </a:r>
          </a:p>
        </p:txBody>
      </p:sp>
      <p:sp>
        <p:nvSpPr>
          <p:cNvPr id="13" name="text-267">
            <a:extLst xmlns:a="http://schemas.openxmlformats.org/drawingml/2006/main">
              <a:ext uri="{FF2B5EF4-FFF2-40B4-BE49-F238E27FC236}">
                <a16:creationId xmlns:a16="http://schemas.microsoft.com/office/drawing/2014/main" id="{9645515A-AFCD-467C-9199-8FFE87F35F01}"/>
              </a:ext>
            </a:extLst>
          </p:cNvPr>
          <p:cNvSpPr>
            <a:spLocks xmlns:a="http://schemas.openxmlformats.org/drawingml/2006/main" noGrp="1"/>
          </p:cNvSpPr>
          <p:nvPr/>
        </p:nvSpPr>
        <p:spPr>
          <a:xfrm xmlns:a="http://schemas.openxmlformats.org/drawingml/2006/main">
            <a:off x="6248400" y="2657475"/>
            <a:ext cx="20002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6600" b="1">
                <a:solidFill>
                  <a:srgbClr val="007A34"/>
                </a:solidFill>
                <a:latin typeface="Manrope"/>
                <a:ea typeface="Manrope"/>
                <a:cs typeface="Manrope"/>
              </a:defRPr>
            </a:pPr>
            <a:r>
              <a:rPr sz="6600" b="1">
                <a:solidFill>
                  <a:srgbClr val="007A34"/>
                </a:solidFill>
                <a:latin typeface="Manrope"/>
                <a:ea typeface="Manrope"/>
                <a:cs typeface="Manrope"/>
              </a:rPr>
              <a:t>03</a:t>
            </a:r>
          </a:p>
        </p:txBody>
      </p:sp>
      <p:sp>
        <p:nvSpPr>
          <p:cNvPr id="14" name="surface-268">
            <a:extLst xmlns:a="http://schemas.openxmlformats.org/drawingml/2006/main">
              <a:ext uri="{FF2B5EF4-FFF2-40B4-BE49-F238E27FC236}">
                <a16:creationId xmlns:a16="http://schemas.microsoft.com/office/drawing/2014/main" id="{324D86D8-D2B0-4627-A5E8-85ABB662CA70}"/>
              </a:ext>
            </a:extLst>
          </p:cNvPr>
          <p:cNvSpPr>
            <a:spLocks xmlns:a="http://schemas.openxmlformats.org/drawingml/2006/main" noGrp="1"/>
          </p:cNvSpPr>
          <p:nvPr/>
        </p:nvSpPr>
        <p:spPr>
          <a:xfrm xmlns:a="http://schemas.openxmlformats.org/drawingml/2006/main">
            <a:off x="6248400" y="3829050"/>
            <a:ext cx="2476500" cy="9525"/>
          </a:xfrm>
          <a:prstGeom xmlns:a="http://schemas.openxmlformats.org/drawingml/2006/main" prst="rect">
            <a:avLst/>
          </a:prstGeom>
          <a:solidFill xmlns:a="http://schemas.openxmlformats.org/drawingml/2006/main">
            <a:srgbClr val="DDE3E0"/>
          </a:solidFill>
          <a:ln xmlns:a="http://schemas.openxmlformats.org/drawingml/2006/main" w="0">
            <a:noFill/>
          </a:ln>
        </p:spPr>
      </p:sp>
      <p:sp>
        <p:nvSpPr>
          <p:cNvPr id="15" name="text-269">
            <a:extLst xmlns:a="http://schemas.openxmlformats.org/drawingml/2006/main">
              <a:ext uri="{FF2B5EF4-FFF2-40B4-BE49-F238E27FC236}">
                <a16:creationId xmlns:a16="http://schemas.microsoft.com/office/drawing/2014/main" id="{F274002F-1BCC-4548-8A10-0E2B54FE696B}"/>
              </a:ext>
            </a:extLst>
          </p:cNvPr>
          <p:cNvSpPr>
            <a:spLocks xmlns:a="http://schemas.openxmlformats.org/drawingml/2006/main" noGrp="1"/>
          </p:cNvSpPr>
          <p:nvPr/>
        </p:nvSpPr>
        <p:spPr>
          <a:xfrm xmlns:a="http://schemas.openxmlformats.org/drawingml/2006/main">
            <a:off x="6248400" y="4076700"/>
            <a:ext cx="25336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00" b="1">
                <a:solidFill>
                  <a:srgbClr val="111C24"/>
                </a:solidFill>
                <a:latin typeface="Manrope"/>
                <a:ea typeface="Manrope"/>
                <a:cs typeface="Manrope"/>
              </a:defRPr>
            </a:pPr>
            <a:r>
              <a:rPr sz="2100" b="1">
                <a:solidFill>
                  <a:srgbClr val="111C24"/>
                </a:solidFill>
                <a:latin typeface="Manrope"/>
                <a:ea typeface="Manrope"/>
                <a:cs typeface="Manrope"/>
              </a:rPr>
              <a:t>Create &amp; check</a:t>
            </a:r>
          </a:p>
        </p:txBody>
      </p:sp>
      <p:sp>
        <p:nvSpPr>
          <p:cNvPr id="16" name="text-270">
            <a:extLst xmlns:a="http://schemas.openxmlformats.org/drawingml/2006/main">
              <a:ext uri="{FF2B5EF4-FFF2-40B4-BE49-F238E27FC236}">
                <a16:creationId xmlns:a16="http://schemas.microsoft.com/office/drawing/2014/main" id="{D0525DE2-6011-48B6-8263-77CE345BCE73}"/>
              </a:ext>
            </a:extLst>
          </p:cNvPr>
          <p:cNvSpPr>
            <a:spLocks xmlns:a="http://schemas.openxmlformats.org/drawingml/2006/main" noGrp="1"/>
          </p:cNvSpPr>
          <p:nvPr/>
        </p:nvSpPr>
        <p:spPr>
          <a:xfrm xmlns:a="http://schemas.openxmlformats.org/drawingml/2006/main">
            <a:off x="6248400" y="4743450"/>
            <a:ext cx="25527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725" b="1">
                <a:solidFill>
                  <a:srgbClr val="007A34"/>
                </a:solidFill>
                <a:latin typeface="Inter"/>
                <a:ea typeface="Inter"/>
                <a:cs typeface="Inter"/>
              </a:defRPr>
            </a:pPr>
            <a:r>
              <a:rPr sz="1725" b="1">
                <a:solidFill>
                  <a:srgbClr val="007A34"/>
                </a:solidFill>
                <a:latin typeface="Inter"/>
                <a:ea typeface="Inter"/>
                <a:cs typeface="Inter"/>
              </a:rPr>
              <a:t>Approved assets</a:t>
            </a:r>
          </a:p>
        </p:txBody>
      </p:sp>
      <p:sp>
        <p:nvSpPr>
          <p:cNvPr id="17" name="text-271">
            <a:extLst xmlns:a="http://schemas.openxmlformats.org/drawingml/2006/main">
              <a:ext uri="{FF2B5EF4-FFF2-40B4-BE49-F238E27FC236}">
                <a16:creationId xmlns:a16="http://schemas.microsoft.com/office/drawing/2014/main" id="{8948B006-F1BB-4F4E-9B29-77FECA2AD8E2}"/>
              </a:ext>
            </a:extLst>
          </p:cNvPr>
          <p:cNvSpPr>
            <a:spLocks xmlns:a="http://schemas.openxmlformats.org/drawingml/2006/main" noGrp="1"/>
          </p:cNvSpPr>
          <p:nvPr/>
        </p:nvSpPr>
        <p:spPr>
          <a:xfrm xmlns:a="http://schemas.openxmlformats.org/drawingml/2006/main">
            <a:off x="6248400" y="5238750"/>
            <a:ext cx="254317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75" b="0">
                <a:solidFill>
                  <a:srgbClr val="667078"/>
                </a:solidFill>
                <a:latin typeface="Inter"/>
                <a:ea typeface="Inter"/>
                <a:cs typeface="Inter"/>
              </a:defRPr>
            </a:pPr>
            <a:r>
              <a:rPr sz="1575" b="0">
                <a:solidFill>
                  <a:srgbClr val="667078"/>
                </a:solidFill>
                <a:latin typeface="Inter"/>
                <a:ea typeface="Inter"/>
                <a:cs typeface="Inter"/>
              </a:rPr>
              <a:t>Creative, specs, destination</a:t>
            </a:r>
          </a:p>
          <a:p xmlns:a="http://schemas.openxmlformats.org/drawingml/2006/main">
            <a:pPr algn="l">
              <a:lnSpc>
                <a:spcPct val="116000"/>
              </a:lnSpc>
              <a:buNone/>
              <a:defRPr sz="1575" b="0">
                <a:solidFill>
                  <a:srgbClr val="667078"/>
                </a:solidFill>
                <a:latin typeface="Inter"/>
                <a:ea typeface="Inter"/>
                <a:cs typeface="Inter"/>
              </a:defRPr>
            </a:pPr>
            <a:r>
              <a:rPr sz="1575" b="0">
                <a:solidFill>
                  <a:srgbClr val="667078"/>
                </a:solidFill>
                <a:latin typeface="Inter"/>
                <a:ea typeface="Inter"/>
                <a:cs typeface="Inter"/>
              </a:rPr>
              <a:t>URLs, tracking and launch checks.</a:t>
            </a:r>
          </a:p>
        </p:txBody>
      </p:sp>
      <p:sp>
        <p:nvSpPr>
          <p:cNvPr id="18" name="text-272">
            <a:extLst xmlns:a="http://schemas.openxmlformats.org/drawingml/2006/main">
              <a:ext uri="{FF2B5EF4-FFF2-40B4-BE49-F238E27FC236}">
                <a16:creationId xmlns:a16="http://schemas.microsoft.com/office/drawing/2014/main" id="{DCF0AE1A-494D-4170-969E-E652C5DE5627}"/>
              </a:ext>
            </a:extLst>
          </p:cNvPr>
          <p:cNvSpPr>
            <a:spLocks xmlns:a="http://schemas.openxmlformats.org/drawingml/2006/main" noGrp="1"/>
          </p:cNvSpPr>
          <p:nvPr/>
        </p:nvSpPr>
        <p:spPr>
          <a:xfrm xmlns:a="http://schemas.openxmlformats.org/drawingml/2006/main">
            <a:off x="9067800" y="2657475"/>
            <a:ext cx="20002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6600" b="1">
                <a:solidFill>
                  <a:srgbClr val="007A34"/>
                </a:solidFill>
                <a:latin typeface="Manrope"/>
                <a:ea typeface="Manrope"/>
                <a:cs typeface="Manrope"/>
              </a:defRPr>
            </a:pPr>
            <a:r>
              <a:rPr sz="6600" b="1">
                <a:solidFill>
                  <a:srgbClr val="007A34"/>
                </a:solidFill>
                <a:latin typeface="Manrope"/>
                <a:ea typeface="Manrope"/>
                <a:cs typeface="Manrope"/>
              </a:rPr>
              <a:t>04</a:t>
            </a:r>
          </a:p>
        </p:txBody>
      </p:sp>
      <p:sp>
        <p:nvSpPr>
          <p:cNvPr id="19" name="surface-273">
            <a:extLst xmlns:a="http://schemas.openxmlformats.org/drawingml/2006/main">
              <a:ext uri="{FF2B5EF4-FFF2-40B4-BE49-F238E27FC236}">
                <a16:creationId xmlns:a16="http://schemas.microsoft.com/office/drawing/2014/main" id="{61CF44F2-C538-475B-A82E-14401843E19F}"/>
              </a:ext>
            </a:extLst>
          </p:cNvPr>
          <p:cNvSpPr>
            <a:spLocks xmlns:a="http://schemas.openxmlformats.org/drawingml/2006/main" noGrp="1"/>
          </p:cNvSpPr>
          <p:nvPr/>
        </p:nvSpPr>
        <p:spPr>
          <a:xfrm xmlns:a="http://schemas.openxmlformats.org/drawingml/2006/main">
            <a:off x="9067800" y="3829050"/>
            <a:ext cx="2476500" cy="9525"/>
          </a:xfrm>
          <a:prstGeom xmlns:a="http://schemas.openxmlformats.org/drawingml/2006/main" prst="rect">
            <a:avLst/>
          </a:prstGeom>
          <a:solidFill xmlns:a="http://schemas.openxmlformats.org/drawingml/2006/main">
            <a:srgbClr val="DDE3E0"/>
          </a:solidFill>
          <a:ln xmlns:a="http://schemas.openxmlformats.org/drawingml/2006/main" w="0">
            <a:noFill/>
          </a:ln>
        </p:spPr>
      </p:sp>
      <p:sp>
        <p:nvSpPr>
          <p:cNvPr id="20" name="text-274">
            <a:extLst xmlns:a="http://schemas.openxmlformats.org/drawingml/2006/main">
              <a:ext uri="{FF2B5EF4-FFF2-40B4-BE49-F238E27FC236}">
                <a16:creationId xmlns:a16="http://schemas.microsoft.com/office/drawing/2014/main" id="{6E70CC06-17DD-42AB-B464-5076FB5ED6AD}"/>
              </a:ext>
            </a:extLst>
          </p:cNvPr>
          <p:cNvSpPr>
            <a:spLocks xmlns:a="http://schemas.openxmlformats.org/drawingml/2006/main" noGrp="1"/>
          </p:cNvSpPr>
          <p:nvPr/>
        </p:nvSpPr>
        <p:spPr>
          <a:xfrm xmlns:a="http://schemas.openxmlformats.org/drawingml/2006/main">
            <a:off x="9067800" y="4076700"/>
            <a:ext cx="25336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100" b="1">
                <a:solidFill>
                  <a:srgbClr val="111C24"/>
                </a:solidFill>
                <a:latin typeface="Manrope"/>
                <a:ea typeface="Manrope"/>
                <a:cs typeface="Manrope"/>
              </a:defRPr>
            </a:pPr>
            <a:r>
              <a:rPr sz="2100" b="1">
                <a:solidFill>
                  <a:srgbClr val="111C24"/>
                </a:solidFill>
                <a:latin typeface="Manrope"/>
                <a:ea typeface="Manrope"/>
                <a:cs typeface="Manrope"/>
              </a:rPr>
              <a:t>Activate &amp; improve</a:t>
            </a:r>
          </a:p>
        </p:txBody>
      </p:sp>
      <p:sp>
        <p:nvSpPr>
          <p:cNvPr id="21" name="text-275">
            <a:extLst xmlns:a="http://schemas.openxmlformats.org/drawingml/2006/main">
              <a:ext uri="{FF2B5EF4-FFF2-40B4-BE49-F238E27FC236}">
                <a16:creationId xmlns:a16="http://schemas.microsoft.com/office/drawing/2014/main" id="{60B44FAD-415A-41B7-ADDD-25E905122E13}"/>
              </a:ext>
            </a:extLst>
          </p:cNvPr>
          <p:cNvSpPr>
            <a:spLocks xmlns:a="http://schemas.openxmlformats.org/drawingml/2006/main" noGrp="1"/>
          </p:cNvSpPr>
          <p:nvPr/>
        </p:nvSpPr>
        <p:spPr>
          <a:xfrm xmlns:a="http://schemas.openxmlformats.org/drawingml/2006/main">
            <a:off x="9067800" y="4743450"/>
            <a:ext cx="25527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725" b="1">
                <a:solidFill>
                  <a:srgbClr val="007A34"/>
                </a:solidFill>
                <a:latin typeface="Inter"/>
                <a:ea typeface="Inter"/>
                <a:cs typeface="Inter"/>
              </a:defRPr>
            </a:pPr>
            <a:r>
              <a:rPr sz="1725" b="1">
                <a:solidFill>
                  <a:srgbClr val="007A34"/>
                </a:solidFill>
                <a:latin typeface="Inter"/>
                <a:ea typeface="Inter"/>
                <a:cs typeface="Inter"/>
              </a:rPr>
              <a:t>Performance insights</a:t>
            </a:r>
          </a:p>
        </p:txBody>
      </p:sp>
      <p:sp>
        <p:nvSpPr>
          <p:cNvPr id="22" name="text-276">
            <a:extLst xmlns:a="http://schemas.openxmlformats.org/drawingml/2006/main">
              <a:ext uri="{FF2B5EF4-FFF2-40B4-BE49-F238E27FC236}">
                <a16:creationId xmlns:a16="http://schemas.microsoft.com/office/drawing/2014/main" id="{93610DC8-5A00-4039-B4B6-85B38DDD5E16}"/>
              </a:ext>
            </a:extLst>
          </p:cNvPr>
          <p:cNvSpPr>
            <a:spLocks xmlns:a="http://schemas.openxmlformats.org/drawingml/2006/main" noGrp="1"/>
          </p:cNvSpPr>
          <p:nvPr/>
        </p:nvSpPr>
        <p:spPr>
          <a:xfrm xmlns:a="http://schemas.openxmlformats.org/drawingml/2006/main">
            <a:off x="9067800" y="5238750"/>
            <a:ext cx="254317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75" b="0">
                <a:solidFill>
                  <a:srgbClr val="667078"/>
                </a:solidFill>
                <a:latin typeface="Inter"/>
                <a:ea typeface="Inter"/>
                <a:cs typeface="Inter"/>
              </a:defRPr>
            </a:pPr>
            <a:r>
              <a:rPr sz="1575" b="0">
                <a:solidFill>
                  <a:srgbClr val="667078"/>
                </a:solidFill>
                <a:latin typeface="Inter"/>
                <a:ea typeface="Inter"/>
                <a:cs typeface="Inter"/>
              </a:rPr>
              <a:t>Pacing and reporting.</a:t>
            </a:r>
          </a:p>
          <a:p xmlns:a="http://schemas.openxmlformats.org/drawingml/2006/main">
            <a:pPr algn="l">
              <a:lnSpc>
                <a:spcPct val="116000"/>
              </a:lnSpc>
              <a:buNone/>
              <a:defRPr sz="1575" b="0">
                <a:solidFill>
                  <a:srgbClr val="667078"/>
                </a:solidFill>
                <a:latin typeface="Inter"/>
                <a:ea typeface="Inter"/>
                <a:cs typeface="Inter"/>
              </a:defRPr>
            </a:pPr>
            <a:r>
              <a:rPr sz="1575" b="0">
                <a:solidFill>
                  <a:srgbClr val="667078"/>
                </a:solidFill>
                <a:latin typeface="Inter"/>
                <a:ea typeface="Inter"/>
                <a:cs typeface="Inter"/>
              </a:rPr>
              <a:t>Viewability and suitability.</a:t>
            </a:r>
          </a:p>
          <a:p xmlns:a="http://schemas.openxmlformats.org/drawingml/2006/main">
            <a:pPr algn="l">
              <a:lnSpc>
                <a:spcPct val="116000"/>
              </a:lnSpc>
              <a:buNone/>
              <a:defRPr sz="1575" b="0">
                <a:solidFill>
                  <a:srgbClr val="667078"/>
                </a:solidFill>
                <a:latin typeface="Inter"/>
                <a:ea typeface="Inter"/>
                <a:cs typeface="Inter"/>
              </a:defRPr>
            </a:pPr>
            <a:r>
              <a:rPr sz="1575" b="0">
                <a:solidFill>
                  <a:srgbClr val="667078"/>
                </a:solidFill>
                <a:latin typeface="Inter"/>
                <a:ea typeface="Inter"/>
                <a:cs typeface="Inter"/>
              </a:rPr>
              <a:t>Invalid-traffic checks</a:t>
            </a:r>
          </a:p>
          <a:p xmlns:a="http://schemas.openxmlformats.org/drawingml/2006/main">
            <a:pPr algn="l">
              <a:lnSpc>
                <a:spcPct val="116000"/>
              </a:lnSpc>
              <a:buNone/>
              <a:defRPr sz="1575" b="0">
                <a:solidFill>
                  <a:srgbClr val="667078"/>
                </a:solidFill>
                <a:latin typeface="Inter"/>
                <a:ea typeface="Inter"/>
                <a:cs typeface="Inter"/>
              </a:defRPr>
            </a:pPr>
            <a:r>
              <a:rPr sz="1575" b="0">
                <a:solidFill>
                  <a:srgbClr val="667078"/>
                </a:solidFill>
                <a:latin typeface="Inter"/>
                <a:ea typeface="Inter"/>
                <a:cs typeface="Inter"/>
              </a:rPr>
              <a:t>where available.</a:t>
            </a:r>
          </a:p>
        </p:txBody>
      </p:sp>
      <p:sp>
        <p:nvSpPr>
          <p:cNvPr id="23" name="text-277">
            <a:extLst xmlns:a="http://schemas.openxmlformats.org/drawingml/2006/main">
              <a:ext uri="{FF2B5EF4-FFF2-40B4-BE49-F238E27FC236}">
                <a16:creationId xmlns:a16="http://schemas.microsoft.com/office/drawing/2014/main" id="{DAA735EE-F8BC-468F-9195-B9D8A30B318F}"/>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667078"/>
                </a:solidFill>
                <a:latin typeface="Inter"/>
                <a:ea typeface="Inter"/>
                <a:cs typeface="Inter"/>
              </a:defRPr>
            </a:pPr>
            <a:r>
              <a:rPr sz="900" b="0">
                <a:solidFill>
                  <a:srgbClr val="667078"/>
                </a:solidFill>
                <a:latin typeface="Inter"/>
                <a:ea typeface="Inter"/>
                <a:cs typeface="Inter"/>
              </a:rPr>
              <a:t>MESMAREK</a:t>
            </a:r>
          </a:p>
        </p:txBody>
      </p:sp>
      <p:sp>
        <p:nvSpPr>
          <p:cNvPr id="24" name="text-278">
            <a:extLst xmlns:a="http://schemas.openxmlformats.org/drawingml/2006/main">
              <a:ext uri="{FF2B5EF4-FFF2-40B4-BE49-F238E27FC236}">
                <a16:creationId xmlns:a16="http://schemas.microsoft.com/office/drawing/2014/main" id="{CEF6771B-6AD3-4D0F-857E-D2F329D7F562}"/>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667078"/>
                </a:solidFill>
                <a:latin typeface="Inter"/>
                <a:ea typeface="Inter"/>
                <a:cs typeface="Inter"/>
              </a:defRPr>
            </a:pPr>
            <a:r>
              <a:rPr sz="1200" b="0">
                <a:solidFill>
                  <a:srgbClr val="667078"/>
                </a:solidFill>
                <a:latin typeface="Inter"/>
                <a:ea typeface="Inter"/>
                <a:cs typeface="Inter"/>
              </a:rPr>
              <a:t>22</a:t>
            </a:r>
          </a:p>
        </p:txBody>
      </p:sp>
    </p:spTree>
    <p:extLst>
      <p:ext uri="{BB962C8B-B14F-4D97-AF65-F5344CB8AC3E}">
        <p14:creationId xmlns:p14="http://schemas.microsoft.com/office/powerpoint/2010/main" val="1951335136"/>
      </p:ext>
    </p:extLst>
  </p:cSld>
</p:sld>
</file>

<file path=ppt/slides/slide23.xml><?xml version="1.0" encoding="utf-8"?>
<p:sld xmlns:p="http://schemas.openxmlformats.org/presentationml/2006/main">
  <p:cSld>
    <p:bg>
      <p:bgPr>
        <a:solidFill xmlns:a="http://schemas.openxmlformats.org/drawingml/2006/main">
          <a:srgbClr val="111C24"/>
        </a:solidFill>
      </p:bgPr>
    </p:bg>
    <p:spTree>
      <p:nvGrpSpPr>
        <p:cNvPr id="1" name=""/>
        <p:cNvGrpSpPr/>
        <p:nvPr/>
      </p:nvGrpSpPr>
      <p:grpSpPr>
        <a:xfrm xmlns:a="http://schemas.openxmlformats.org/drawingml/2006/main"/>
      </p:grpSpPr>
      <p:sp>
        <p:nvSpPr>
          <p:cNvPr id="16" name="text-279">
            <a:extLst xmlns:a="http://schemas.openxmlformats.org/drawingml/2006/main">
              <a:ext uri="{FF2B5EF4-FFF2-40B4-BE49-F238E27FC236}">
                <a16:creationId xmlns:a16="http://schemas.microsoft.com/office/drawing/2014/main" id="{579938FC-3F68-4661-828C-7326D8B6AC78}"/>
              </a:ext>
            </a:extLst>
          </p:cNvPr>
          <p:cNvSpPr>
            <a:spLocks xmlns:a="http://schemas.openxmlformats.org/drawingml/2006/main" noGrp="1"/>
          </p:cNvSpPr>
          <p:nvPr/>
        </p:nvSpPr>
        <p:spPr>
          <a:xfrm xmlns:a="http://schemas.openxmlformats.org/drawingml/2006/main">
            <a:off x="609600" y="43815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B84A"/>
                </a:solidFill>
                <a:latin typeface="Inter"/>
                <a:ea typeface="Inter"/>
                <a:cs typeface="Inter"/>
              </a:defRPr>
            </a:pPr>
            <a:r>
              <a:rPr sz="1125" b="1">
                <a:solidFill>
                  <a:srgbClr val="00B84A"/>
                </a:solidFill>
                <a:latin typeface="Inter"/>
                <a:ea typeface="Inter"/>
                <a:cs typeface="Inter"/>
              </a:rPr>
              <a:t>WORKING TOGETHER</a:t>
            </a:r>
          </a:p>
        </p:txBody>
      </p:sp>
      <p:sp>
        <p:nvSpPr>
          <p:cNvPr id="2" name="text-280">
            <a:extLst xmlns:a="http://schemas.openxmlformats.org/drawingml/2006/main">
              <a:ext uri="{FF2B5EF4-FFF2-40B4-BE49-F238E27FC236}">
                <a16:creationId xmlns:a16="http://schemas.microsoft.com/office/drawing/2014/main" id="{564B8F7A-0C5E-4279-8D0E-2915E0C6CD62}"/>
              </a:ext>
            </a:extLst>
          </p:cNvPr>
          <p:cNvSpPr>
            <a:spLocks xmlns:a="http://schemas.openxmlformats.org/drawingml/2006/main" noGrp="1"/>
          </p:cNvSpPr>
          <p:nvPr/>
        </p:nvSpPr>
        <p:spPr>
          <a:xfrm xmlns:a="http://schemas.openxmlformats.org/drawingml/2006/main">
            <a:off x="571500" y="1219200"/>
            <a:ext cx="51244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4875" b="1">
                <a:solidFill>
                  <a:srgbClr val="FFFFFF"/>
                </a:solidFill>
                <a:latin typeface="Manrope"/>
                <a:ea typeface="Manrope"/>
                <a:cs typeface="Manrope"/>
              </a:defRPr>
            </a:pPr>
            <a:r>
              <a:rPr sz="4875" b="1">
                <a:solidFill>
                  <a:srgbClr val="FFFFFF"/>
                </a:solidFill>
                <a:latin typeface="Manrope"/>
                <a:ea typeface="Manrope"/>
                <a:cs typeface="Manrope"/>
              </a:rPr>
              <a:t>Ways to</a:t>
            </a:r>
          </a:p>
          <a:p xmlns:a="http://schemas.openxmlformats.org/drawingml/2006/main">
            <a:pPr algn="l">
              <a:lnSpc>
                <a:spcPct val="102000"/>
              </a:lnSpc>
              <a:buNone/>
              <a:defRPr sz="4875" b="1">
                <a:solidFill>
                  <a:srgbClr val="FFFFFF"/>
                </a:solidFill>
                <a:latin typeface="Manrope"/>
                <a:ea typeface="Manrope"/>
                <a:cs typeface="Manrope"/>
              </a:defRPr>
            </a:pPr>
            <a:r>
              <a:rPr sz="4875" b="1">
                <a:solidFill>
                  <a:srgbClr val="FFFFFF"/>
                </a:solidFill>
                <a:latin typeface="Manrope"/>
                <a:ea typeface="Manrope"/>
                <a:cs typeface="Manrope"/>
              </a:rPr>
              <a:t>work together</a:t>
            </a:r>
          </a:p>
        </p:txBody>
      </p:sp>
      <p:sp>
        <p:nvSpPr>
          <p:cNvPr id="3" name="text-281">
            <a:extLst xmlns:a="http://schemas.openxmlformats.org/drawingml/2006/main">
              <a:ext uri="{FF2B5EF4-FFF2-40B4-BE49-F238E27FC236}">
                <a16:creationId xmlns:a16="http://schemas.microsoft.com/office/drawing/2014/main" id="{BA2E3132-0E22-406E-B7CB-13D6198F9625}"/>
              </a:ext>
            </a:extLst>
          </p:cNvPr>
          <p:cNvSpPr>
            <a:spLocks xmlns:a="http://schemas.openxmlformats.org/drawingml/2006/main" noGrp="1"/>
          </p:cNvSpPr>
          <p:nvPr/>
        </p:nvSpPr>
        <p:spPr>
          <a:xfrm xmlns:a="http://schemas.openxmlformats.org/drawingml/2006/main">
            <a:off x="609600" y="3514725"/>
            <a:ext cx="40576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00" b="0">
                <a:solidFill>
                  <a:srgbClr val="B6C2C7"/>
                </a:solidFill>
                <a:latin typeface="Inter"/>
                <a:ea typeface="Inter"/>
                <a:cs typeface="Inter"/>
              </a:defRPr>
            </a:pPr>
            <a:r>
              <a:rPr sz="2100" b="0">
                <a:solidFill>
                  <a:srgbClr val="B6C2C7"/>
                </a:solidFill>
                <a:latin typeface="Inter"/>
                <a:ea typeface="Inter"/>
                <a:cs typeface="Inter"/>
              </a:rPr>
              <a:t>Choose the scope that fits your objective and the support you need.</a:t>
            </a:r>
          </a:p>
        </p:txBody>
      </p:sp>
      <p:sp>
        <p:nvSpPr>
          <p:cNvPr id="4" name="text-282">
            <a:extLst xmlns:a="http://schemas.openxmlformats.org/drawingml/2006/main">
              <a:ext uri="{FF2B5EF4-FFF2-40B4-BE49-F238E27FC236}">
                <a16:creationId xmlns:a16="http://schemas.microsoft.com/office/drawing/2014/main" id="{F3606A2E-CBF9-4F96-85AF-E15419803192}"/>
              </a:ext>
            </a:extLst>
          </p:cNvPr>
          <p:cNvSpPr>
            <a:spLocks xmlns:a="http://schemas.openxmlformats.org/drawingml/2006/main" noGrp="1"/>
          </p:cNvSpPr>
          <p:nvPr/>
        </p:nvSpPr>
        <p:spPr>
          <a:xfrm xmlns:a="http://schemas.openxmlformats.org/drawingml/2006/main">
            <a:off x="6038850" y="1076325"/>
            <a:ext cx="73342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75" b="0">
                <a:solidFill>
                  <a:srgbClr val="00B84A"/>
                </a:solidFill>
                <a:latin typeface="Inter"/>
                <a:ea typeface="Inter"/>
                <a:cs typeface="Inter"/>
              </a:defRPr>
            </a:pPr>
            <a:r>
              <a:rPr sz="2175" b="0">
                <a:solidFill>
                  <a:srgbClr val="00B84A"/>
                </a:solidFill>
                <a:latin typeface="Inter"/>
                <a:ea typeface="Inter"/>
                <a:cs typeface="Inter"/>
              </a:rPr>
              <a:t>01</a:t>
            </a:r>
          </a:p>
        </p:txBody>
      </p:sp>
      <p:sp>
        <p:nvSpPr>
          <p:cNvPr id="5" name="text-283">
            <a:extLst xmlns:a="http://schemas.openxmlformats.org/drawingml/2006/main">
              <a:ext uri="{FF2B5EF4-FFF2-40B4-BE49-F238E27FC236}">
                <a16:creationId xmlns:a16="http://schemas.microsoft.com/office/drawing/2014/main" id="{F9ADF402-83D2-4BA7-9C09-FE4BC7CE2F34}"/>
              </a:ext>
            </a:extLst>
          </p:cNvPr>
          <p:cNvSpPr>
            <a:spLocks xmlns:a="http://schemas.openxmlformats.org/drawingml/2006/main" noGrp="1"/>
          </p:cNvSpPr>
          <p:nvPr/>
        </p:nvSpPr>
        <p:spPr>
          <a:xfrm xmlns:a="http://schemas.openxmlformats.org/drawingml/2006/main">
            <a:off x="6962775" y="1057275"/>
            <a:ext cx="4572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325" b="1">
                <a:solidFill>
                  <a:srgbClr val="FFFFFF"/>
                </a:solidFill>
                <a:latin typeface="Manrope"/>
                <a:ea typeface="Manrope"/>
                <a:cs typeface="Manrope"/>
              </a:defRPr>
            </a:pPr>
            <a:r>
              <a:rPr sz="2325" b="1">
                <a:solidFill>
                  <a:srgbClr val="FFFFFF"/>
                </a:solidFill>
                <a:latin typeface="Manrope"/>
                <a:ea typeface="Manrope"/>
                <a:cs typeface="Manrope"/>
              </a:rPr>
              <a:t>Focused project</a:t>
            </a:r>
          </a:p>
        </p:txBody>
      </p:sp>
      <p:sp>
        <p:nvSpPr>
          <p:cNvPr id="6" name="text-284">
            <a:extLst xmlns:a="http://schemas.openxmlformats.org/drawingml/2006/main">
              <a:ext uri="{FF2B5EF4-FFF2-40B4-BE49-F238E27FC236}">
                <a16:creationId xmlns:a16="http://schemas.microsoft.com/office/drawing/2014/main" id="{968C55B7-0B0D-4EC9-8414-0601972123BC}"/>
              </a:ext>
            </a:extLst>
          </p:cNvPr>
          <p:cNvSpPr>
            <a:spLocks xmlns:a="http://schemas.openxmlformats.org/drawingml/2006/main" noGrp="1"/>
          </p:cNvSpPr>
          <p:nvPr/>
        </p:nvSpPr>
        <p:spPr>
          <a:xfrm xmlns:a="http://schemas.openxmlformats.org/drawingml/2006/main">
            <a:off x="6962775" y="1619250"/>
            <a:ext cx="44386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00" b="0">
                <a:solidFill>
                  <a:srgbClr val="B6C2C7"/>
                </a:solidFill>
                <a:latin typeface="Inter"/>
                <a:ea typeface="Inter"/>
                <a:cs typeface="Inter"/>
              </a:defRPr>
            </a:pPr>
            <a:r>
              <a:rPr sz="1800" b="0">
                <a:solidFill>
                  <a:srgbClr val="B6C2C7"/>
                </a:solidFill>
                <a:latin typeface="Inter"/>
                <a:ea typeface="Inter"/>
                <a:cs typeface="Inter"/>
              </a:rPr>
              <a:t>A defined strategy, creative or digital need. Agreed deliverables and approval milestones.</a:t>
            </a:r>
          </a:p>
        </p:txBody>
      </p:sp>
      <p:sp>
        <p:nvSpPr>
          <p:cNvPr id="7" name="text-285">
            <a:extLst xmlns:a="http://schemas.openxmlformats.org/drawingml/2006/main">
              <a:ext uri="{FF2B5EF4-FFF2-40B4-BE49-F238E27FC236}">
                <a16:creationId xmlns:a16="http://schemas.microsoft.com/office/drawing/2014/main" id="{4CF67D7E-CCC7-4D65-8171-779CF87BCACC}"/>
              </a:ext>
            </a:extLst>
          </p:cNvPr>
          <p:cNvSpPr>
            <a:spLocks xmlns:a="http://schemas.openxmlformats.org/drawingml/2006/main" noGrp="1"/>
          </p:cNvSpPr>
          <p:nvPr/>
        </p:nvSpPr>
        <p:spPr>
          <a:xfrm xmlns:a="http://schemas.openxmlformats.org/drawingml/2006/main">
            <a:off x="6038850" y="2657475"/>
            <a:ext cx="73342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75" b="0">
                <a:solidFill>
                  <a:srgbClr val="00B84A"/>
                </a:solidFill>
                <a:latin typeface="Inter"/>
                <a:ea typeface="Inter"/>
                <a:cs typeface="Inter"/>
              </a:defRPr>
            </a:pPr>
            <a:r>
              <a:rPr sz="2175" b="0">
                <a:solidFill>
                  <a:srgbClr val="00B84A"/>
                </a:solidFill>
                <a:latin typeface="Inter"/>
                <a:ea typeface="Inter"/>
                <a:cs typeface="Inter"/>
              </a:rPr>
              <a:t>02</a:t>
            </a:r>
          </a:p>
        </p:txBody>
      </p:sp>
      <p:sp>
        <p:nvSpPr>
          <p:cNvPr id="8" name="text-286">
            <a:extLst xmlns:a="http://schemas.openxmlformats.org/drawingml/2006/main">
              <a:ext uri="{FF2B5EF4-FFF2-40B4-BE49-F238E27FC236}">
                <a16:creationId xmlns:a16="http://schemas.microsoft.com/office/drawing/2014/main" id="{9123F0BF-310D-4D3E-940C-EB8B9EFBF027}"/>
              </a:ext>
            </a:extLst>
          </p:cNvPr>
          <p:cNvSpPr>
            <a:spLocks xmlns:a="http://schemas.openxmlformats.org/drawingml/2006/main" noGrp="1"/>
          </p:cNvSpPr>
          <p:nvPr/>
        </p:nvSpPr>
        <p:spPr>
          <a:xfrm xmlns:a="http://schemas.openxmlformats.org/drawingml/2006/main">
            <a:off x="6962775" y="2638425"/>
            <a:ext cx="4572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325" b="1">
                <a:solidFill>
                  <a:srgbClr val="FFFFFF"/>
                </a:solidFill>
                <a:latin typeface="Manrope"/>
                <a:ea typeface="Manrope"/>
                <a:cs typeface="Manrope"/>
              </a:defRPr>
            </a:pPr>
            <a:r>
              <a:rPr sz="2325" b="1">
                <a:solidFill>
                  <a:srgbClr val="FFFFFF"/>
                </a:solidFill>
                <a:latin typeface="Manrope"/>
                <a:ea typeface="Manrope"/>
                <a:cs typeface="Manrope"/>
              </a:rPr>
              <a:t>Campaign</a:t>
            </a:r>
          </a:p>
        </p:txBody>
      </p:sp>
      <p:sp>
        <p:nvSpPr>
          <p:cNvPr id="9" name="text-287">
            <a:extLst xmlns:a="http://schemas.openxmlformats.org/drawingml/2006/main">
              <a:ext uri="{FF2B5EF4-FFF2-40B4-BE49-F238E27FC236}">
                <a16:creationId xmlns:a16="http://schemas.microsoft.com/office/drawing/2014/main" id="{A1A37DF1-229C-4DC5-9459-0094806F4B96}"/>
              </a:ext>
            </a:extLst>
          </p:cNvPr>
          <p:cNvSpPr>
            <a:spLocks xmlns:a="http://schemas.openxmlformats.org/drawingml/2006/main" noGrp="1"/>
          </p:cNvSpPr>
          <p:nvPr/>
        </p:nvSpPr>
        <p:spPr>
          <a:xfrm xmlns:a="http://schemas.openxmlformats.org/drawingml/2006/main">
            <a:off x="6962775" y="3200400"/>
            <a:ext cx="44386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00" b="0">
                <a:solidFill>
                  <a:srgbClr val="B6C2C7"/>
                </a:solidFill>
                <a:latin typeface="Inter"/>
                <a:ea typeface="Inter"/>
                <a:cs typeface="Inter"/>
              </a:defRPr>
            </a:pPr>
            <a:r>
              <a:rPr sz="1800" b="0">
                <a:solidFill>
                  <a:srgbClr val="B6C2C7"/>
                </a:solidFill>
                <a:latin typeface="Inter"/>
                <a:ea typeface="Inter"/>
                <a:cs typeface="Inter"/>
              </a:rPr>
              <a:t>A launch, promotion or audience objective. Campaign planning, activation and reporting.</a:t>
            </a:r>
          </a:p>
        </p:txBody>
      </p:sp>
      <p:sp>
        <p:nvSpPr>
          <p:cNvPr id="10" name="text-288">
            <a:extLst xmlns:a="http://schemas.openxmlformats.org/drawingml/2006/main">
              <a:ext uri="{FF2B5EF4-FFF2-40B4-BE49-F238E27FC236}">
                <a16:creationId xmlns:a16="http://schemas.microsoft.com/office/drawing/2014/main" id="{8E3BC93F-254A-46E9-943E-8176314132D7}"/>
              </a:ext>
            </a:extLst>
          </p:cNvPr>
          <p:cNvSpPr>
            <a:spLocks xmlns:a="http://schemas.openxmlformats.org/drawingml/2006/main" noGrp="1"/>
          </p:cNvSpPr>
          <p:nvPr/>
        </p:nvSpPr>
        <p:spPr>
          <a:xfrm xmlns:a="http://schemas.openxmlformats.org/drawingml/2006/main">
            <a:off x="6038850" y="4238625"/>
            <a:ext cx="73342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75" b="0">
                <a:solidFill>
                  <a:srgbClr val="00B84A"/>
                </a:solidFill>
                <a:latin typeface="Inter"/>
                <a:ea typeface="Inter"/>
                <a:cs typeface="Inter"/>
              </a:defRPr>
            </a:pPr>
            <a:r>
              <a:rPr sz="2175" b="0">
                <a:solidFill>
                  <a:srgbClr val="00B84A"/>
                </a:solidFill>
                <a:latin typeface="Inter"/>
                <a:ea typeface="Inter"/>
                <a:cs typeface="Inter"/>
              </a:rPr>
              <a:t>03</a:t>
            </a:r>
          </a:p>
        </p:txBody>
      </p:sp>
      <p:sp>
        <p:nvSpPr>
          <p:cNvPr id="11" name="text-289">
            <a:extLst xmlns:a="http://schemas.openxmlformats.org/drawingml/2006/main">
              <a:ext uri="{FF2B5EF4-FFF2-40B4-BE49-F238E27FC236}">
                <a16:creationId xmlns:a16="http://schemas.microsoft.com/office/drawing/2014/main" id="{79359777-54DC-47E9-8199-7D7F9EAE8648}"/>
              </a:ext>
            </a:extLst>
          </p:cNvPr>
          <p:cNvSpPr>
            <a:spLocks xmlns:a="http://schemas.openxmlformats.org/drawingml/2006/main" noGrp="1"/>
          </p:cNvSpPr>
          <p:nvPr/>
        </p:nvSpPr>
        <p:spPr>
          <a:xfrm xmlns:a="http://schemas.openxmlformats.org/drawingml/2006/main">
            <a:off x="6962775" y="4219575"/>
            <a:ext cx="4572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2325" b="1">
                <a:solidFill>
                  <a:srgbClr val="FFFFFF"/>
                </a:solidFill>
                <a:latin typeface="Manrope"/>
                <a:ea typeface="Manrope"/>
                <a:cs typeface="Manrope"/>
              </a:defRPr>
            </a:pPr>
            <a:r>
              <a:rPr sz="2325" b="1">
                <a:solidFill>
                  <a:srgbClr val="FFFFFF"/>
                </a:solidFill>
                <a:latin typeface="Manrope"/>
                <a:ea typeface="Manrope"/>
                <a:cs typeface="Manrope"/>
              </a:rPr>
              <a:t>Ongoing support</a:t>
            </a:r>
          </a:p>
        </p:txBody>
      </p:sp>
      <p:sp>
        <p:nvSpPr>
          <p:cNvPr id="12" name="text-290">
            <a:extLst xmlns:a="http://schemas.openxmlformats.org/drawingml/2006/main">
              <a:ext uri="{FF2B5EF4-FFF2-40B4-BE49-F238E27FC236}">
                <a16:creationId xmlns:a16="http://schemas.microsoft.com/office/drawing/2014/main" id="{1504A2B3-901B-4FEF-9EC6-2C0ECA9FBB72}"/>
              </a:ext>
            </a:extLst>
          </p:cNvPr>
          <p:cNvSpPr>
            <a:spLocks xmlns:a="http://schemas.openxmlformats.org/drawingml/2006/main" noGrp="1"/>
          </p:cNvSpPr>
          <p:nvPr/>
        </p:nvSpPr>
        <p:spPr>
          <a:xfrm xmlns:a="http://schemas.openxmlformats.org/drawingml/2006/main">
            <a:off x="6962775" y="4781550"/>
            <a:ext cx="44386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00" b="0">
                <a:solidFill>
                  <a:srgbClr val="B6C2C7"/>
                </a:solidFill>
                <a:latin typeface="Inter"/>
                <a:ea typeface="Inter"/>
                <a:cs typeface="Inter"/>
              </a:defRPr>
            </a:pPr>
            <a:r>
              <a:rPr sz="1800" b="0">
                <a:solidFill>
                  <a:srgbClr val="B6C2C7"/>
                </a:solidFill>
                <a:latin typeface="Inter"/>
                <a:ea typeface="Inter"/>
                <a:cs typeface="Inter"/>
              </a:rPr>
              <a:t>Continuing marketing support. Shared priorities, responsibilities and review cadence.</a:t>
            </a:r>
          </a:p>
        </p:txBody>
      </p:sp>
      <p:sp>
        <p:nvSpPr>
          <p:cNvPr id="13" name="text-291">
            <a:extLst xmlns:a="http://schemas.openxmlformats.org/drawingml/2006/main">
              <a:ext uri="{FF2B5EF4-FFF2-40B4-BE49-F238E27FC236}">
                <a16:creationId xmlns:a16="http://schemas.microsoft.com/office/drawing/2014/main" id="{6108530E-E696-480E-9A64-815BB4F8D050}"/>
              </a:ext>
            </a:extLst>
          </p:cNvPr>
          <p:cNvSpPr>
            <a:spLocks xmlns:a="http://schemas.openxmlformats.org/drawingml/2006/main" noGrp="1"/>
          </p:cNvSpPr>
          <p:nvPr/>
        </p:nvSpPr>
        <p:spPr>
          <a:xfrm xmlns:a="http://schemas.openxmlformats.org/drawingml/2006/main">
            <a:off x="609600" y="5676900"/>
            <a:ext cx="109442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75" b="0">
                <a:solidFill>
                  <a:srgbClr val="B6C2C7"/>
                </a:solidFill>
                <a:latin typeface="Inter"/>
                <a:ea typeface="Inter"/>
                <a:cs typeface="Inter"/>
              </a:defRPr>
            </a:pPr>
            <a:r>
              <a:rPr sz="1575" b="0">
                <a:solidFill>
                  <a:srgbClr val="B6C2C7"/>
                </a:solidFill>
                <a:latin typeface="Inter"/>
                <a:ea typeface="Inter"/>
                <a:cs typeface="Inter"/>
              </a:rPr>
              <a:t>Scope, timing and fees are agreed before work starts.</a:t>
            </a:r>
          </a:p>
          <a:p xmlns:a="http://schemas.openxmlformats.org/drawingml/2006/main">
            <a:pPr algn="l">
              <a:lnSpc>
                <a:spcPct val="110000"/>
              </a:lnSpc>
              <a:buNone/>
              <a:defRPr sz="1575" b="0">
                <a:solidFill>
                  <a:srgbClr val="B6C2C7"/>
                </a:solidFill>
                <a:latin typeface="Inter"/>
                <a:ea typeface="Inter"/>
                <a:cs typeface="Inter"/>
              </a:defRPr>
            </a:pPr>
            <a:r>
              <a:rPr sz="1575" b="0">
                <a:solidFill>
                  <a:srgbClr val="B6C2C7"/>
                </a:solidFill>
                <a:latin typeface="Inter"/>
                <a:ea typeface="Inter"/>
                <a:cs typeface="Inter"/>
              </a:rPr>
              <a:t>Media spend and third-party costs are discussed separately.</a:t>
            </a:r>
          </a:p>
        </p:txBody>
      </p:sp>
      <p:sp>
        <p:nvSpPr>
          <p:cNvPr id="14" name="text-292">
            <a:extLst xmlns:a="http://schemas.openxmlformats.org/drawingml/2006/main">
              <a:ext uri="{FF2B5EF4-FFF2-40B4-BE49-F238E27FC236}">
                <a16:creationId xmlns:a16="http://schemas.microsoft.com/office/drawing/2014/main" id="{1904470C-F19D-4BA5-BADF-CC37A8F271F9}"/>
              </a:ext>
            </a:extLst>
          </p:cNvPr>
          <p:cNvSpPr>
            <a:spLocks xmlns:a="http://schemas.openxmlformats.org/drawingml/2006/main" noGrp="1"/>
          </p:cNvSpPr>
          <p:nvPr/>
        </p:nvSpPr>
        <p:spPr>
          <a:xfrm xmlns:a="http://schemas.openxmlformats.org/drawingml/2006/main">
            <a:off x="609600" y="6486525"/>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900" b="0">
                <a:solidFill>
                  <a:srgbClr val="B6C2C7"/>
                </a:solidFill>
                <a:latin typeface="Inter"/>
                <a:ea typeface="Inter"/>
                <a:cs typeface="Inter"/>
              </a:defRPr>
            </a:pPr>
            <a:r>
              <a:rPr sz="900" b="0">
                <a:solidFill>
                  <a:srgbClr val="B6C2C7"/>
                </a:solidFill>
                <a:latin typeface="Inter"/>
                <a:ea typeface="Inter"/>
                <a:cs typeface="Inter"/>
              </a:rPr>
              <a:t>MESMAREK</a:t>
            </a:r>
          </a:p>
        </p:txBody>
      </p:sp>
      <p:sp>
        <p:nvSpPr>
          <p:cNvPr id="15" name="text-293">
            <a:extLst xmlns:a="http://schemas.openxmlformats.org/drawingml/2006/main">
              <a:ext uri="{FF2B5EF4-FFF2-40B4-BE49-F238E27FC236}">
                <a16:creationId xmlns:a16="http://schemas.microsoft.com/office/drawing/2014/main" id="{8055F84E-7280-472B-8935-920D0CF8B26B}"/>
              </a:ext>
            </a:extLst>
          </p:cNvPr>
          <p:cNvSpPr>
            <a:spLocks xmlns:a="http://schemas.openxmlformats.org/drawingml/2006/main" noGrp="1"/>
          </p:cNvSpPr>
          <p:nvPr/>
        </p:nvSpPr>
        <p:spPr>
          <a:xfrm xmlns:a="http://schemas.openxmlformats.org/drawingml/2006/main">
            <a:off x="11144250" y="6448425"/>
            <a:ext cx="438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0">
                <a:solidFill>
                  <a:srgbClr val="B6C2C7"/>
                </a:solidFill>
                <a:latin typeface="Inter"/>
                <a:ea typeface="Inter"/>
                <a:cs typeface="Inter"/>
              </a:defRPr>
            </a:pPr>
            <a:r>
              <a:rPr sz="1200" b="0">
                <a:solidFill>
                  <a:srgbClr val="B6C2C7"/>
                </a:solidFill>
                <a:latin typeface="Inter"/>
                <a:ea typeface="Inter"/>
                <a:cs typeface="Inter"/>
              </a:rPr>
              <a:t>23</a:t>
            </a:r>
          </a:p>
        </p:txBody>
      </p:sp>
    </p:spTree>
    <p:extLst>
      <p:ext uri="{BB962C8B-B14F-4D97-AF65-F5344CB8AC3E}">
        <p14:creationId xmlns:p14="http://schemas.microsoft.com/office/powerpoint/2010/main" val="547010543"/>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text-294">
            <a:extLst xmlns:a="http://schemas.openxmlformats.org/drawingml/2006/main">
              <a:ext uri="{FF2B5EF4-FFF2-40B4-BE49-F238E27FC236}">
                <a16:creationId xmlns:a16="http://schemas.microsoft.com/office/drawing/2014/main" id="{0A4EC9CB-9989-4AE9-8780-7C5F60A07EE6}"/>
              </a:ext>
            </a:extLst>
          </p:cNvPr>
          <p:cNvSpPr>
            <a:spLocks xmlns:a="http://schemas.openxmlformats.org/drawingml/2006/main" noGrp="1"/>
          </p:cNvSpPr>
          <p:nvPr/>
        </p:nvSpPr>
        <p:spPr>
          <a:xfrm xmlns:a="http://schemas.openxmlformats.org/drawingml/2006/main">
            <a:off x="609600" y="4191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YOUR PROJECT BRIEF</a:t>
            </a:r>
          </a:p>
        </p:txBody>
      </p:sp>
      <p:sp>
        <p:nvSpPr>
          <p:cNvPr id="2" name="text-295">
            <a:extLst xmlns:a="http://schemas.openxmlformats.org/drawingml/2006/main">
              <a:ext uri="{FF2B5EF4-FFF2-40B4-BE49-F238E27FC236}">
                <a16:creationId xmlns:a16="http://schemas.microsoft.com/office/drawing/2014/main" id="{C74DF045-C790-4AF8-91C1-ABD521EEA4B0}"/>
              </a:ext>
            </a:extLst>
          </p:cNvPr>
          <p:cNvSpPr>
            <a:spLocks xmlns:a="http://schemas.openxmlformats.org/drawingml/2006/main" noGrp="1"/>
          </p:cNvSpPr>
          <p:nvPr/>
        </p:nvSpPr>
        <p:spPr>
          <a:xfrm xmlns:a="http://schemas.openxmlformats.org/drawingml/2006/main">
            <a:off x="571500" y="952500"/>
            <a:ext cx="755332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5175" b="1">
                <a:solidFill>
                  <a:srgbClr val="111C24"/>
                </a:solidFill>
                <a:latin typeface="Manrope"/>
                <a:ea typeface="Manrope"/>
                <a:cs typeface="Manrope"/>
              </a:defRPr>
            </a:pPr>
            <a:r>
              <a:rPr sz="5175" b="1">
                <a:solidFill>
                  <a:srgbClr val="111C24"/>
                </a:solidFill>
                <a:latin typeface="Manrope"/>
                <a:ea typeface="Manrope"/>
                <a:cs typeface="Manrope"/>
              </a:rPr>
              <a:t>A conversation</a:t>
            </a:r>
          </a:p>
          <a:p xmlns:a="http://schemas.openxmlformats.org/drawingml/2006/main">
            <a:pPr algn="l">
              <a:lnSpc>
                <a:spcPct val="102000"/>
              </a:lnSpc>
              <a:buNone/>
              <a:defRPr sz="5175" b="1">
                <a:solidFill>
                  <a:srgbClr val="111C24"/>
                </a:solidFill>
                <a:latin typeface="Manrope"/>
                <a:ea typeface="Manrope"/>
                <a:cs typeface="Manrope"/>
              </a:defRPr>
            </a:pPr>
            <a:r>
              <a:rPr sz="5175" b="1">
                <a:solidFill>
                  <a:srgbClr val="111C24"/>
                </a:solidFill>
                <a:latin typeface="Manrope"/>
                <a:ea typeface="Manrope"/>
                <a:cs typeface="Manrope"/>
              </a:rPr>
              <a:t>starts with a brief</a:t>
            </a:r>
          </a:p>
        </p:txBody>
      </p:sp>
      <p:sp>
        <p:nvSpPr>
          <p:cNvPr id="3" name="text-296">
            <a:extLst xmlns:a="http://schemas.openxmlformats.org/drawingml/2006/main">
              <a:ext uri="{FF2B5EF4-FFF2-40B4-BE49-F238E27FC236}">
                <a16:creationId xmlns:a16="http://schemas.microsoft.com/office/drawing/2014/main" id="{DB73F0AB-987F-4B82-9362-15C960B12647}"/>
              </a:ext>
            </a:extLst>
          </p:cNvPr>
          <p:cNvSpPr>
            <a:spLocks xmlns:a="http://schemas.openxmlformats.org/drawingml/2006/main" noGrp="1"/>
          </p:cNvSpPr>
          <p:nvPr/>
        </p:nvSpPr>
        <p:spPr>
          <a:xfrm xmlns:a="http://schemas.openxmlformats.org/drawingml/2006/main">
            <a:off x="609600" y="3133725"/>
            <a:ext cx="64579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950" b="1">
                <a:solidFill>
                  <a:srgbClr val="111C24"/>
                </a:solidFill>
                <a:latin typeface="Manrope"/>
                <a:ea typeface="Manrope"/>
                <a:cs typeface="Manrope"/>
              </a:defRPr>
            </a:pPr>
            <a:r>
              <a:rPr sz="1950" b="1">
                <a:solidFill>
                  <a:srgbClr val="111C24"/>
                </a:solidFill>
                <a:latin typeface="Manrope"/>
                <a:ea typeface="Manrope"/>
                <a:cs typeface="Manrope"/>
              </a:rPr>
              <a:t>Objective</a:t>
            </a:r>
          </a:p>
        </p:txBody>
      </p:sp>
      <p:sp>
        <p:nvSpPr>
          <p:cNvPr id="4" name="text-297">
            <a:extLst xmlns:a="http://schemas.openxmlformats.org/drawingml/2006/main">
              <a:ext uri="{FF2B5EF4-FFF2-40B4-BE49-F238E27FC236}">
                <a16:creationId xmlns:a16="http://schemas.microsoft.com/office/drawing/2014/main" id="{FC6CDDDE-8F6D-4DD2-A9F7-5A8029271642}"/>
              </a:ext>
            </a:extLst>
          </p:cNvPr>
          <p:cNvSpPr>
            <a:spLocks xmlns:a="http://schemas.openxmlformats.org/drawingml/2006/main" noGrp="1"/>
          </p:cNvSpPr>
          <p:nvPr/>
        </p:nvSpPr>
        <p:spPr>
          <a:xfrm xmlns:a="http://schemas.openxmlformats.org/drawingml/2006/main">
            <a:off x="609600" y="3495675"/>
            <a:ext cx="64579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725" b="0">
                <a:solidFill>
                  <a:srgbClr val="667078"/>
                </a:solidFill>
                <a:latin typeface="Inter"/>
                <a:ea typeface="Inter"/>
                <a:cs typeface="Inter"/>
              </a:defRPr>
            </a:pPr>
            <a:r>
              <a:rPr sz="1725" b="0">
                <a:solidFill>
                  <a:srgbClr val="667078"/>
                </a:solidFill>
                <a:latin typeface="Inter"/>
                <a:ea typeface="Inter"/>
                <a:cs typeface="Inter"/>
              </a:rPr>
              <a:t>What do you want to change or achieve?</a:t>
            </a:r>
          </a:p>
        </p:txBody>
      </p:sp>
      <p:sp>
        <p:nvSpPr>
          <p:cNvPr id="5" name="text-298">
            <a:extLst xmlns:a="http://schemas.openxmlformats.org/drawingml/2006/main">
              <a:ext uri="{FF2B5EF4-FFF2-40B4-BE49-F238E27FC236}">
                <a16:creationId xmlns:a16="http://schemas.microsoft.com/office/drawing/2014/main" id="{16443DC8-D071-4D8D-A0C5-F2902DC325A4}"/>
              </a:ext>
            </a:extLst>
          </p:cNvPr>
          <p:cNvSpPr>
            <a:spLocks xmlns:a="http://schemas.openxmlformats.org/drawingml/2006/main" noGrp="1"/>
          </p:cNvSpPr>
          <p:nvPr/>
        </p:nvSpPr>
        <p:spPr>
          <a:xfrm xmlns:a="http://schemas.openxmlformats.org/drawingml/2006/main">
            <a:off x="609600" y="3895725"/>
            <a:ext cx="64579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950" b="1">
                <a:solidFill>
                  <a:srgbClr val="111C24"/>
                </a:solidFill>
                <a:latin typeface="Manrope"/>
                <a:ea typeface="Manrope"/>
                <a:cs typeface="Manrope"/>
              </a:defRPr>
            </a:pPr>
            <a:r>
              <a:rPr sz="1950" b="1">
                <a:solidFill>
                  <a:srgbClr val="111C24"/>
                </a:solidFill>
                <a:latin typeface="Manrope"/>
                <a:ea typeface="Manrope"/>
                <a:cs typeface="Manrope"/>
              </a:rPr>
              <a:t>Audience &amp; markets</a:t>
            </a:r>
          </a:p>
        </p:txBody>
      </p:sp>
      <p:sp>
        <p:nvSpPr>
          <p:cNvPr id="6" name="text-299">
            <a:extLst xmlns:a="http://schemas.openxmlformats.org/drawingml/2006/main">
              <a:ext uri="{FF2B5EF4-FFF2-40B4-BE49-F238E27FC236}">
                <a16:creationId xmlns:a16="http://schemas.microsoft.com/office/drawing/2014/main" id="{62769D49-3C9B-4648-A315-E41265445765}"/>
              </a:ext>
            </a:extLst>
          </p:cNvPr>
          <p:cNvSpPr>
            <a:spLocks xmlns:a="http://schemas.openxmlformats.org/drawingml/2006/main" noGrp="1"/>
          </p:cNvSpPr>
          <p:nvPr/>
        </p:nvSpPr>
        <p:spPr>
          <a:xfrm xmlns:a="http://schemas.openxmlformats.org/drawingml/2006/main">
            <a:off x="609600" y="4257675"/>
            <a:ext cx="64579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725" b="0">
                <a:solidFill>
                  <a:srgbClr val="667078"/>
                </a:solidFill>
                <a:latin typeface="Inter"/>
                <a:ea typeface="Inter"/>
                <a:cs typeface="Inter"/>
              </a:defRPr>
            </a:pPr>
            <a:r>
              <a:rPr sz="1725" b="0">
                <a:solidFill>
                  <a:srgbClr val="667078"/>
                </a:solidFill>
                <a:latin typeface="Inter"/>
                <a:ea typeface="Inter"/>
                <a:cs typeface="Inter"/>
              </a:rPr>
              <a:t>Who do you need to reach, and where?</a:t>
            </a:r>
          </a:p>
        </p:txBody>
      </p:sp>
      <p:sp>
        <p:nvSpPr>
          <p:cNvPr id="7" name="text-300">
            <a:extLst xmlns:a="http://schemas.openxmlformats.org/drawingml/2006/main">
              <a:ext uri="{FF2B5EF4-FFF2-40B4-BE49-F238E27FC236}">
                <a16:creationId xmlns:a16="http://schemas.microsoft.com/office/drawing/2014/main" id="{5A72E603-1743-4283-9F1F-6979EE128B65}"/>
              </a:ext>
            </a:extLst>
          </p:cNvPr>
          <p:cNvSpPr>
            <a:spLocks xmlns:a="http://schemas.openxmlformats.org/drawingml/2006/main" noGrp="1"/>
          </p:cNvSpPr>
          <p:nvPr/>
        </p:nvSpPr>
        <p:spPr>
          <a:xfrm xmlns:a="http://schemas.openxmlformats.org/drawingml/2006/main">
            <a:off x="609600" y="4657725"/>
            <a:ext cx="64579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950" b="1">
                <a:solidFill>
                  <a:srgbClr val="111C24"/>
                </a:solidFill>
                <a:latin typeface="Manrope"/>
                <a:ea typeface="Manrope"/>
                <a:cs typeface="Manrope"/>
              </a:defRPr>
            </a:pPr>
            <a:r>
              <a:rPr sz="1950" b="1">
                <a:solidFill>
                  <a:srgbClr val="111C24"/>
                </a:solidFill>
                <a:latin typeface="Manrope"/>
                <a:ea typeface="Manrope"/>
                <a:cs typeface="Manrope"/>
              </a:rPr>
              <a:t>Scope &amp; starting point</a:t>
            </a:r>
          </a:p>
        </p:txBody>
      </p:sp>
      <p:sp>
        <p:nvSpPr>
          <p:cNvPr id="8" name="text-301">
            <a:extLst xmlns:a="http://schemas.openxmlformats.org/drawingml/2006/main">
              <a:ext uri="{FF2B5EF4-FFF2-40B4-BE49-F238E27FC236}">
                <a16:creationId xmlns:a16="http://schemas.microsoft.com/office/drawing/2014/main" id="{78C7EA15-A023-4155-8DD2-491002BA1DE8}"/>
              </a:ext>
            </a:extLst>
          </p:cNvPr>
          <p:cNvSpPr>
            <a:spLocks xmlns:a="http://schemas.openxmlformats.org/drawingml/2006/main" noGrp="1"/>
          </p:cNvSpPr>
          <p:nvPr/>
        </p:nvSpPr>
        <p:spPr>
          <a:xfrm xmlns:a="http://schemas.openxmlformats.org/drawingml/2006/main">
            <a:off x="609600" y="5019675"/>
            <a:ext cx="64579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725" b="0">
                <a:solidFill>
                  <a:srgbClr val="667078"/>
                </a:solidFill>
                <a:latin typeface="Inter"/>
                <a:ea typeface="Inter"/>
                <a:cs typeface="Inter"/>
              </a:defRPr>
            </a:pPr>
            <a:r>
              <a:rPr sz="1725" b="0">
                <a:solidFill>
                  <a:srgbClr val="667078"/>
                </a:solidFill>
                <a:latin typeface="Inter"/>
                <a:ea typeface="Inter"/>
                <a:cs typeface="Inter"/>
              </a:rPr>
              <a:t>Which services, assets or channels are involved?</a:t>
            </a:r>
          </a:p>
        </p:txBody>
      </p:sp>
      <p:sp>
        <p:nvSpPr>
          <p:cNvPr id="9" name="text-302">
            <a:extLst xmlns:a="http://schemas.openxmlformats.org/drawingml/2006/main">
              <a:ext uri="{FF2B5EF4-FFF2-40B4-BE49-F238E27FC236}">
                <a16:creationId xmlns:a16="http://schemas.microsoft.com/office/drawing/2014/main" id="{6DB94E24-4F92-4AA8-A31D-4D3E3EEDA303}"/>
              </a:ext>
            </a:extLst>
          </p:cNvPr>
          <p:cNvSpPr>
            <a:spLocks xmlns:a="http://schemas.openxmlformats.org/drawingml/2006/main" noGrp="1"/>
          </p:cNvSpPr>
          <p:nvPr/>
        </p:nvSpPr>
        <p:spPr>
          <a:xfrm xmlns:a="http://schemas.openxmlformats.org/drawingml/2006/main">
            <a:off x="609600" y="5419725"/>
            <a:ext cx="64579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950" b="1">
                <a:solidFill>
                  <a:srgbClr val="111C24"/>
                </a:solidFill>
                <a:latin typeface="Manrope"/>
                <a:ea typeface="Manrope"/>
                <a:cs typeface="Manrope"/>
              </a:defRPr>
            </a:pPr>
            <a:r>
              <a:rPr sz="1950" b="1">
                <a:solidFill>
                  <a:srgbClr val="111C24"/>
                </a:solidFill>
                <a:latin typeface="Manrope"/>
                <a:ea typeface="Manrope"/>
                <a:cs typeface="Manrope"/>
              </a:rPr>
              <a:t>Budget &amp; dates</a:t>
            </a:r>
          </a:p>
        </p:txBody>
      </p:sp>
      <p:sp>
        <p:nvSpPr>
          <p:cNvPr id="10" name="text-303">
            <a:extLst xmlns:a="http://schemas.openxmlformats.org/drawingml/2006/main">
              <a:ext uri="{FF2B5EF4-FFF2-40B4-BE49-F238E27FC236}">
                <a16:creationId xmlns:a16="http://schemas.microsoft.com/office/drawing/2014/main" id="{DE849F3E-A396-41AE-8F56-3B87D0D064A8}"/>
              </a:ext>
            </a:extLst>
          </p:cNvPr>
          <p:cNvSpPr>
            <a:spLocks xmlns:a="http://schemas.openxmlformats.org/drawingml/2006/main" noGrp="1"/>
          </p:cNvSpPr>
          <p:nvPr/>
        </p:nvSpPr>
        <p:spPr>
          <a:xfrm xmlns:a="http://schemas.openxmlformats.org/drawingml/2006/main">
            <a:off x="609600" y="5781675"/>
            <a:ext cx="64579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725" b="0">
                <a:solidFill>
                  <a:srgbClr val="667078"/>
                </a:solidFill>
                <a:latin typeface="Inter"/>
                <a:ea typeface="Inter"/>
                <a:cs typeface="Inter"/>
              </a:defRPr>
            </a:pPr>
            <a:r>
              <a:rPr sz="1725" b="0">
                <a:solidFill>
                  <a:srgbClr val="667078"/>
                </a:solidFill>
                <a:latin typeface="Inter"/>
                <a:ea typeface="Inter"/>
                <a:cs typeface="Inter"/>
              </a:rPr>
              <a:t>What investment and timing should guide the plan?</a:t>
            </a:r>
          </a:p>
        </p:txBody>
      </p:sp>
      <p:sp>
        <p:nvSpPr>
          <p:cNvPr id="11" name="surface-304">
            <a:extLst xmlns:a="http://schemas.openxmlformats.org/drawingml/2006/main">
              <a:ext uri="{FF2B5EF4-FFF2-40B4-BE49-F238E27FC236}">
                <a16:creationId xmlns:a16="http://schemas.microsoft.com/office/drawing/2014/main" id="{DE4DA9F1-AF6C-4A2D-AE57-E2B70C8955CB}"/>
              </a:ext>
            </a:extLst>
          </p:cNvPr>
          <p:cNvSpPr>
            <a:spLocks xmlns:a="http://schemas.openxmlformats.org/drawingml/2006/main" noGrp="1"/>
          </p:cNvSpPr>
          <p:nvPr/>
        </p:nvSpPr>
        <p:spPr>
          <a:xfrm xmlns:a="http://schemas.openxmlformats.org/drawingml/2006/main">
            <a:off x="7972425" y="0"/>
            <a:ext cx="4219575" cy="6858000"/>
          </a:xfrm>
          <a:prstGeom xmlns:a="http://schemas.openxmlformats.org/drawingml/2006/main" prst="rect">
            <a:avLst/>
          </a:prstGeom>
          <a:solidFill xmlns:a="http://schemas.openxmlformats.org/drawingml/2006/main">
            <a:srgbClr val="EAF8F0"/>
          </a:solidFill>
          <a:ln xmlns:a="http://schemas.openxmlformats.org/drawingml/2006/main" w="0">
            <a:noFill/>
          </a:ln>
        </p:spPr>
      </p:sp>
      <p:sp>
        <p:nvSpPr>
          <p:cNvPr id="12" name="text-305">
            <a:extLst xmlns:a="http://schemas.openxmlformats.org/drawingml/2006/main">
              <a:ext uri="{FF2B5EF4-FFF2-40B4-BE49-F238E27FC236}">
                <a16:creationId xmlns:a16="http://schemas.microsoft.com/office/drawing/2014/main" id="{A366EB40-1AEC-48B6-81EB-FE9DCDE08CA1}"/>
              </a:ext>
            </a:extLst>
          </p:cNvPr>
          <p:cNvSpPr>
            <a:spLocks xmlns:a="http://schemas.openxmlformats.org/drawingml/2006/main" noGrp="1"/>
          </p:cNvSpPr>
          <p:nvPr/>
        </p:nvSpPr>
        <p:spPr>
          <a:xfrm xmlns:a="http://schemas.openxmlformats.org/drawingml/2006/main">
            <a:off x="8429625" y="561975"/>
            <a:ext cx="3105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125" b="1">
                <a:solidFill>
                  <a:srgbClr val="007A34"/>
                </a:solidFill>
                <a:latin typeface="Inter"/>
                <a:ea typeface="Inter"/>
                <a:cs typeface="Inter"/>
              </a:defRPr>
            </a:pPr>
            <a:r>
              <a:rPr sz="1125" b="1">
                <a:solidFill>
                  <a:srgbClr val="007A34"/>
                </a:solidFill>
                <a:latin typeface="Inter"/>
                <a:ea typeface="Inter"/>
                <a:cs typeface="Inter"/>
              </a:rPr>
              <a:t>WHAT HAPPENS NEXT</a:t>
            </a:r>
          </a:p>
        </p:txBody>
      </p:sp>
      <p:sp>
        <p:nvSpPr>
          <p:cNvPr id="13" name="text-306">
            <a:extLst xmlns:a="http://schemas.openxmlformats.org/drawingml/2006/main">
              <a:ext uri="{FF2B5EF4-FFF2-40B4-BE49-F238E27FC236}">
                <a16:creationId xmlns:a16="http://schemas.microsoft.com/office/drawing/2014/main" id="{B28E94C2-3341-43F0-B1C1-9AE40CBA1C70}"/>
              </a:ext>
            </a:extLst>
          </p:cNvPr>
          <p:cNvSpPr>
            <a:spLocks xmlns:a="http://schemas.openxmlformats.org/drawingml/2006/main" noGrp="1"/>
          </p:cNvSpPr>
          <p:nvPr/>
        </p:nvSpPr>
        <p:spPr>
          <a:xfrm xmlns:a="http://schemas.openxmlformats.org/drawingml/2006/main">
            <a:off x="8429625" y="1095375"/>
            <a:ext cx="30956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75" b="1">
                <a:solidFill>
                  <a:srgbClr val="007A34"/>
                </a:solidFill>
                <a:latin typeface="Inter"/>
                <a:ea typeface="Inter"/>
                <a:cs typeface="Inter"/>
              </a:defRPr>
            </a:pPr>
            <a:r>
              <a:rPr sz="1275" b="1">
                <a:solidFill>
                  <a:srgbClr val="007A34"/>
                </a:solidFill>
                <a:latin typeface="Inter"/>
                <a:ea typeface="Inter"/>
                <a:cs typeface="Inter"/>
              </a:rPr>
              <a:t>01</a:t>
            </a:r>
          </a:p>
        </p:txBody>
      </p:sp>
      <p:sp>
        <p:nvSpPr>
          <p:cNvPr id="14" name="text-307">
            <a:extLst xmlns:a="http://schemas.openxmlformats.org/drawingml/2006/main">
              <a:ext uri="{FF2B5EF4-FFF2-40B4-BE49-F238E27FC236}">
                <a16:creationId xmlns:a16="http://schemas.microsoft.com/office/drawing/2014/main" id="{36AADB23-BFCF-4658-BC2D-A69717DA91A0}"/>
              </a:ext>
            </a:extLst>
          </p:cNvPr>
          <p:cNvSpPr>
            <a:spLocks xmlns:a="http://schemas.openxmlformats.org/drawingml/2006/main" noGrp="1"/>
          </p:cNvSpPr>
          <p:nvPr/>
        </p:nvSpPr>
        <p:spPr>
          <a:xfrm xmlns:a="http://schemas.openxmlformats.org/drawingml/2006/main">
            <a:off x="8429625" y="1476375"/>
            <a:ext cx="31146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875" b="1">
                <a:solidFill>
                  <a:srgbClr val="111C24"/>
                </a:solidFill>
                <a:latin typeface="Manrope"/>
                <a:ea typeface="Manrope"/>
                <a:cs typeface="Manrope"/>
              </a:defRPr>
            </a:pPr>
            <a:r>
              <a:rPr sz="1875" b="1">
                <a:solidFill>
                  <a:srgbClr val="111C24"/>
                </a:solidFill>
                <a:latin typeface="Manrope"/>
                <a:ea typeface="Manrope"/>
                <a:cs typeface="Manrope"/>
              </a:rPr>
              <a:t>We review your brief</a:t>
            </a:r>
          </a:p>
        </p:txBody>
      </p:sp>
      <p:sp>
        <p:nvSpPr>
          <p:cNvPr id="15" name="text-308">
            <a:extLst xmlns:a="http://schemas.openxmlformats.org/drawingml/2006/main">
              <a:ext uri="{FF2B5EF4-FFF2-40B4-BE49-F238E27FC236}">
                <a16:creationId xmlns:a16="http://schemas.microsoft.com/office/drawing/2014/main" id="{C3BA360E-228C-4FBF-A26C-470D50F5C041}"/>
              </a:ext>
            </a:extLst>
          </p:cNvPr>
          <p:cNvSpPr>
            <a:spLocks xmlns:a="http://schemas.openxmlformats.org/drawingml/2006/main" noGrp="1"/>
          </p:cNvSpPr>
          <p:nvPr/>
        </p:nvSpPr>
        <p:spPr>
          <a:xfrm xmlns:a="http://schemas.openxmlformats.org/drawingml/2006/main">
            <a:off x="8429625" y="1905000"/>
            <a:ext cx="31146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650" b="0">
                <a:solidFill>
                  <a:srgbClr val="667078"/>
                </a:solidFill>
                <a:latin typeface="Inter"/>
                <a:ea typeface="Inter"/>
                <a:cs typeface="Inter"/>
              </a:defRPr>
            </a:pPr>
            <a:r>
              <a:rPr sz="1650" b="0">
                <a:solidFill>
                  <a:srgbClr val="667078"/>
                </a:solidFill>
                <a:latin typeface="Inter"/>
                <a:ea typeface="Inter"/>
                <a:cs typeface="Inter"/>
              </a:rPr>
              <a:t>The objective and what is already in place.</a:t>
            </a:r>
          </a:p>
        </p:txBody>
      </p:sp>
      <p:sp>
        <p:nvSpPr>
          <p:cNvPr id="16" name="text-309">
            <a:extLst xmlns:a="http://schemas.openxmlformats.org/drawingml/2006/main">
              <a:ext uri="{FF2B5EF4-FFF2-40B4-BE49-F238E27FC236}">
                <a16:creationId xmlns:a16="http://schemas.microsoft.com/office/drawing/2014/main" id="{C35CD6FE-D6F3-41A8-9ADB-C67A9AA434CE}"/>
              </a:ext>
            </a:extLst>
          </p:cNvPr>
          <p:cNvSpPr>
            <a:spLocks xmlns:a="http://schemas.openxmlformats.org/drawingml/2006/main" noGrp="1"/>
          </p:cNvSpPr>
          <p:nvPr/>
        </p:nvSpPr>
        <p:spPr>
          <a:xfrm xmlns:a="http://schemas.openxmlformats.org/drawingml/2006/main">
            <a:off x="8429625" y="2590800"/>
            <a:ext cx="30956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75" b="1">
                <a:solidFill>
                  <a:srgbClr val="007A34"/>
                </a:solidFill>
                <a:latin typeface="Inter"/>
                <a:ea typeface="Inter"/>
                <a:cs typeface="Inter"/>
              </a:defRPr>
            </a:pPr>
            <a:r>
              <a:rPr sz="1275" b="1">
                <a:solidFill>
                  <a:srgbClr val="007A34"/>
                </a:solidFill>
                <a:latin typeface="Inter"/>
                <a:ea typeface="Inter"/>
                <a:cs typeface="Inter"/>
              </a:rPr>
              <a:t>02</a:t>
            </a:r>
          </a:p>
        </p:txBody>
      </p:sp>
      <p:sp>
        <p:nvSpPr>
          <p:cNvPr id="17" name="text-310">
            <a:extLst xmlns:a="http://schemas.openxmlformats.org/drawingml/2006/main">
              <a:ext uri="{FF2B5EF4-FFF2-40B4-BE49-F238E27FC236}">
                <a16:creationId xmlns:a16="http://schemas.microsoft.com/office/drawing/2014/main" id="{6743D98E-2ADB-42A7-AAD8-4E5BE434B6F6}"/>
              </a:ext>
            </a:extLst>
          </p:cNvPr>
          <p:cNvSpPr>
            <a:spLocks xmlns:a="http://schemas.openxmlformats.org/drawingml/2006/main" noGrp="1"/>
          </p:cNvSpPr>
          <p:nvPr/>
        </p:nvSpPr>
        <p:spPr>
          <a:xfrm xmlns:a="http://schemas.openxmlformats.org/drawingml/2006/main">
            <a:off x="8429625" y="2971800"/>
            <a:ext cx="31146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875" b="1">
                <a:solidFill>
                  <a:srgbClr val="111C24"/>
                </a:solidFill>
                <a:latin typeface="Manrope"/>
                <a:ea typeface="Manrope"/>
                <a:cs typeface="Manrope"/>
              </a:defRPr>
            </a:pPr>
            <a:r>
              <a:rPr sz="1875" b="1">
                <a:solidFill>
                  <a:srgbClr val="111C24"/>
                </a:solidFill>
                <a:latin typeface="Manrope"/>
                <a:ea typeface="Manrope"/>
                <a:cs typeface="Manrope"/>
              </a:rPr>
              <a:t>We clarify the scope</a:t>
            </a:r>
          </a:p>
        </p:txBody>
      </p:sp>
      <p:sp>
        <p:nvSpPr>
          <p:cNvPr id="18" name="text-311">
            <a:extLst xmlns:a="http://schemas.openxmlformats.org/drawingml/2006/main">
              <a:ext uri="{FF2B5EF4-FFF2-40B4-BE49-F238E27FC236}">
                <a16:creationId xmlns:a16="http://schemas.microsoft.com/office/drawing/2014/main" id="{CE32BDF1-E992-42AE-99CD-171F2D8780B2}"/>
              </a:ext>
            </a:extLst>
          </p:cNvPr>
          <p:cNvSpPr>
            <a:spLocks xmlns:a="http://schemas.openxmlformats.org/drawingml/2006/main" noGrp="1"/>
          </p:cNvSpPr>
          <p:nvPr/>
        </p:nvSpPr>
        <p:spPr>
          <a:xfrm xmlns:a="http://schemas.openxmlformats.org/drawingml/2006/main">
            <a:off x="8429625" y="3400425"/>
            <a:ext cx="31146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650" b="0">
                <a:solidFill>
                  <a:srgbClr val="667078"/>
                </a:solidFill>
                <a:latin typeface="Inter"/>
                <a:ea typeface="Inter"/>
                <a:cs typeface="Inter"/>
              </a:defRPr>
            </a:pPr>
            <a:r>
              <a:rPr sz="1650" b="0">
                <a:solidFill>
                  <a:srgbClr val="667078"/>
                </a:solidFill>
                <a:latin typeface="Inter"/>
                <a:ea typeface="Inter"/>
                <a:cs typeface="Inter"/>
              </a:rPr>
              <a:t>Priorities, deliverables and open questions.</a:t>
            </a:r>
          </a:p>
        </p:txBody>
      </p:sp>
      <p:sp>
        <p:nvSpPr>
          <p:cNvPr id="19" name="text-312">
            <a:extLst xmlns:a="http://schemas.openxmlformats.org/drawingml/2006/main">
              <a:ext uri="{FF2B5EF4-FFF2-40B4-BE49-F238E27FC236}">
                <a16:creationId xmlns:a16="http://schemas.microsoft.com/office/drawing/2014/main" id="{41349D36-0AF2-4309-96D0-562C577AABAE}"/>
              </a:ext>
            </a:extLst>
          </p:cNvPr>
          <p:cNvSpPr>
            <a:spLocks xmlns:a="http://schemas.openxmlformats.org/drawingml/2006/main" noGrp="1"/>
          </p:cNvSpPr>
          <p:nvPr/>
        </p:nvSpPr>
        <p:spPr>
          <a:xfrm xmlns:a="http://schemas.openxmlformats.org/drawingml/2006/main">
            <a:off x="8429625" y="4086225"/>
            <a:ext cx="30956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75" b="1">
                <a:solidFill>
                  <a:srgbClr val="007A34"/>
                </a:solidFill>
                <a:latin typeface="Inter"/>
                <a:ea typeface="Inter"/>
                <a:cs typeface="Inter"/>
              </a:defRPr>
            </a:pPr>
            <a:r>
              <a:rPr sz="1275" b="1">
                <a:solidFill>
                  <a:srgbClr val="007A34"/>
                </a:solidFill>
                <a:latin typeface="Inter"/>
                <a:ea typeface="Inter"/>
                <a:cs typeface="Inter"/>
              </a:rPr>
              <a:t>03</a:t>
            </a:r>
          </a:p>
        </p:txBody>
      </p:sp>
      <p:sp>
        <p:nvSpPr>
          <p:cNvPr id="20" name="text-313">
            <a:extLst xmlns:a="http://schemas.openxmlformats.org/drawingml/2006/main">
              <a:ext uri="{FF2B5EF4-FFF2-40B4-BE49-F238E27FC236}">
                <a16:creationId xmlns:a16="http://schemas.microsoft.com/office/drawing/2014/main" id="{0ECBD5C7-6252-4AFB-B219-D805A615D99D}"/>
              </a:ext>
            </a:extLst>
          </p:cNvPr>
          <p:cNvSpPr>
            <a:spLocks xmlns:a="http://schemas.openxmlformats.org/drawingml/2006/main" noGrp="1"/>
          </p:cNvSpPr>
          <p:nvPr/>
        </p:nvSpPr>
        <p:spPr>
          <a:xfrm xmlns:a="http://schemas.openxmlformats.org/drawingml/2006/main">
            <a:off x="8429625" y="4467225"/>
            <a:ext cx="31146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1875" b="1">
                <a:solidFill>
                  <a:srgbClr val="111C24"/>
                </a:solidFill>
                <a:latin typeface="Manrope"/>
                <a:ea typeface="Manrope"/>
                <a:cs typeface="Manrope"/>
              </a:defRPr>
            </a:pPr>
            <a:r>
              <a:rPr sz="1875" b="1">
                <a:solidFill>
                  <a:srgbClr val="111C24"/>
                </a:solidFill>
                <a:latin typeface="Manrope"/>
                <a:ea typeface="Manrope"/>
                <a:cs typeface="Manrope"/>
              </a:rPr>
              <a:t>We outline a proposal</a:t>
            </a:r>
          </a:p>
        </p:txBody>
      </p:sp>
      <p:sp>
        <p:nvSpPr>
          <p:cNvPr id="21" name="text-314">
            <a:extLst xmlns:a="http://schemas.openxmlformats.org/drawingml/2006/main">
              <a:ext uri="{FF2B5EF4-FFF2-40B4-BE49-F238E27FC236}">
                <a16:creationId xmlns:a16="http://schemas.microsoft.com/office/drawing/2014/main" id="{C0D53B03-C72E-42AE-977A-6B1C47112AE4}"/>
              </a:ext>
            </a:extLst>
          </p:cNvPr>
          <p:cNvSpPr>
            <a:spLocks xmlns:a="http://schemas.openxmlformats.org/drawingml/2006/main" noGrp="1"/>
          </p:cNvSpPr>
          <p:nvPr/>
        </p:nvSpPr>
        <p:spPr>
          <a:xfrm xmlns:a="http://schemas.openxmlformats.org/drawingml/2006/main">
            <a:off x="8429625" y="4895850"/>
            <a:ext cx="31146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650" b="0">
                <a:solidFill>
                  <a:srgbClr val="667078"/>
                </a:solidFill>
                <a:latin typeface="Inter"/>
                <a:ea typeface="Inter"/>
                <a:cs typeface="Inter"/>
              </a:defRPr>
            </a:pPr>
            <a:r>
              <a:rPr sz="1650" b="0">
                <a:solidFill>
                  <a:srgbClr val="667078"/>
                </a:solidFill>
                <a:latin typeface="Inter"/>
                <a:ea typeface="Inter"/>
                <a:cs typeface="Inter"/>
              </a:rPr>
              <a:t>Scope, timing and fees for your review.</a:t>
            </a:r>
          </a:p>
        </p:txBody>
      </p:sp>
      <p:sp>
        <p:nvSpPr>
          <p:cNvPr id="22" name="text-315">
            <a:extLst xmlns:a="http://schemas.openxmlformats.org/drawingml/2006/main">
              <a:ext uri="{FF2B5EF4-FFF2-40B4-BE49-F238E27FC236}">
                <a16:creationId xmlns:a16="http://schemas.microsoft.com/office/drawing/2014/main" id="{68C38B19-FAC2-41A9-8F75-743174E7D09F}"/>
              </a:ext>
            </a:extLst>
          </p:cNvPr>
          <p:cNvSpPr>
            <a:spLocks xmlns:a="http://schemas.openxmlformats.org/drawingml/2006/main" noGrp="1"/>
          </p:cNvSpPr>
          <p:nvPr/>
        </p:nvSpPr>
        <p:spPr>
          <a:xfrm xmlns:a="http://schemas.openxmlformats.org/drawingml/2006/main">
            <a:off x="8429625" y="5905500"/>
            <a:ext cx="31146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025" b="1">
                <a:solidFill>
                  <a:srgbClr val="111C24"/>
                </a:solidFill>
                <a:latin typeface="Inter"/>
                <a:ea typeface="Inter"/>
                <a:cs typeface="Inter"/>
              </a:defRPr>
            </a:pPr>
            <a:r>
              <a:rPr sz="2025" b="1">
                <a:solidFill>
                  <a:srgbClr val="111C24"/>
                </a:solidFill>
                <a:latin typeface="Inter"/>
                <a:ea typeface="Inter"/>
                <a:cs typeface="Inter"/>
                <a:hlinkClick xmlns:r="http://schemas.openxmlformats.org/officeDocument/2006/relationships" r:id="R38e59c92c0964449"/>
              </a:rPr>
              <a:t>Open an email brief</a:t>
            </a:r>
          </a:p>
        </p:txBody>
      </p:sp>
    </p:spTree>
    <p:extLst>
      <p:ext uri="{BB962C8B-B14F-4D97-AF65-F5344CB8AC3E}">
        <p14:creationId xmlns:p14="http://schemas.microsoft.com/office/powerpoint/2010/main" val="2109039441"/>
      </p:ext>
    </p:extLst>
  </p:cSld>
</p:sld>
</file>

<file path=ppt/slides/slide25.xml><?xml version="1.0" encoding="utf-8"?>
<p:sld xmlns:p="http://schemas.openxmlformats.org/presentationml/2006/main">
  <p:cSld>
    <p:bg>
      <p:bgPr>
        <a:solidFill xmlns:a="http://schemas.openxmlformats.org/drawingml/2006/main">
          <a:srgbClr val="00B84A"/>
        </a:solidFill>
      </p:bgPr>
    </p:bg>
    <p:spTree>
      <p:nvGrpSpPr>
        <p:cNvPr id="1" name=""/>
        <p:cNvGrpSpPr/>
        <p:nvPr/>
      </p:nvGrpSpPr>
      <p:grpSpPr>
        <a:xfrm xmlns:a="http://schemas.openxmlformats.org/drawingml/2006/main"/>
      </p:grpSpPr>
      <p:sp>
        <p:nvSpPr>
          <p:cNvPr id="17" name="surface-316">
            <a:extLst xmlns:a="http://schemas.openxmlformats.org/drawingml/2006/main">
              <a:ext uri="{FF2B5EF4-FFF2-40B4-BE49-F238E27FC236}">
                <a16:creationId xmlns:a16="http://schemas.microsoft.com/office/drawing/2014/main" id="{BADC519C-6E80-4803-A6E5-F99FD43846F9}"/>
              </a:ext>
            </a:extLst>
          </p:cNvPr>
          <p:cNvSpPr>
            <a:spLocks xmlns:a="http://schemas.openxmlformats.org/drawingml/2006/main" noGrp="1"/>
          </p:cNvSpPr>
          <p:nvPr/>
        </p:nvSpPr>
        <p:spPr>
          <a:xfrm xmlns:a="http://schemas.openxmlformats.org/drawingml/2006/main">
            <a:off x="0" y="0"/>
            <a:ext cx="12192000" cy="1257300"/>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ca83554723f4f9b"/>
          <a:stretch xmlns:a="http://schemas.openxmlformats.org/drawingml/2006/main"/>
        </p:blipFill>
        <p:spPr>
          <a:xfrm xmlns:a="http://schemas.openxmlformats.org/drawingml/2006/main">
            <a:off x="516255" y="209550"/>
            <a:ext cx="2034540" cy="847725"/>
          </a:xfrm>
          <a:prstGeom xmlns:a="http://schemas.openxmlformats.org/drawingml/2006/main" prst="rect">
            <a:avLst/>
          </a:prstGeom>
        </p:spPr>
      </p:pic>
      <p:sp>
        <p:nvSpPr>
          <p:cNvPr id="3" name="text-317">
            <a:extLst xmlns:a="http://schemas.openxmlformats.org/drawingml/2006/main">
              <a:ext uri="{FF2B5EF4-FFF2-40B4-BE49-F238E27FC236}">
                <a16:creationId xmlns:a16="http://schemas.microsoft.com/office/drawing/2014/main" id="{F6A6CD35-10B4-402F-B8BB-6DE0A440C440}"/>
              </a:ext>
            </a:extLst>
          </p:cNvPr>
          <p:cNvSpPr>
            <a:spLocks xmlns:a="http://schemas.openxmlformats.org/drawingml/2006/main" noGrp="1"/>
          </p:cNvSpPr>
          <p:nvPr/>
        </p:nvSpPr>
        <p:spPr>
          <a:xfrm xmlns:a="http://schemas.openxmlformats.org/drawingml/2006/main">
            <a:off x="6562725" y="533400"/>
            <a:ext cx="50196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0000"/>
              </a:lnSpc>
              <a:buNone/>
              <a:defRPr sz="1200" b="1">
                <a:solidFill>
                  <a:srgbClr val="111C24"/>
                </a:solidFill>
                <a:latin typeface="Inter"/>
                <a:ea typeface="Inter"/>
                <a:cs typeface="Inter"/>
              </a:defRPr>
            </a:pPr>
            <a:r>
              <a:rPr sz="1200" b="1">
                <a:solidFill>
                  <a:srgbClr val="111C24"/>
                </a:solidFill>
                <a:latin typeface="Inter"/>
                <a:ea typeface="Inter"/>
                <a:cs typeface="Inter"/>
              </a:rPr>
              <a:t>BEYOND BRANDS. BEYOND BOUNDARIES.</a:t>
            </a:r>
          </a:p>
        </p:txBody>
      </p:sp>
      <p:sp>
        <p:nvSpPr>
          <p:cNvPr id="4" name="text-318">
            <a:extLst xmlns:a="http://schemas.openxmlformats.org/drawingml/2006/main">
              <a:ext uri="{FF2B5EF4-FFF2-40B4-BE49-F238E27FC236}">
                <a16:creationId xmlns:a16="http://schemas.microsoft.com/office/drawing/2014/main" id="{969EB771-F8E1-4293-B536-74BBBFC8A217}"/>
              </a:ext>
            </a:extLst>
          </p:cNvPr>
          <p:cNvSpPr>
            <a:spLocks xmlns:a="http://schemas.openxmlformats.org/drawingml/2006/main" noGrp="1"/>
          </p:cNvSpPr>
          <p:nvPr/>
        </p:nvSpPr>
        <p:spPr>
          <a:xfrm xmlns:a="http://schemas.openxmlformats.org/drawingml/2006/main">
            <a:off x="533400" y="1809750"/>
            <a:ext cx="110204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8700" b="1">
                <a:solidFill>
                  <a:srgbClr val="111C24"/>
                </a:solidFill>
                <a:latin typeface="Manrope"/>
                <a:ea typeface="Manrope"/>
                <a:cs typeface="Manrope"/>
              </a:defRPr>
            </a:pPr>
            <a:r>
              <a:rPr sz="8700" b="1">
                <a:solidFill>
                  <a:srgbClr val="111C24"/>
                </a:solidFill>
                <a:latin typeface="Manrope"/>
                <a:ea typeface="Manrope"/>
                <a:cs typeface="Manrope"/>
              </a:rPr>
              <a:t>Your next</a:t>
            </a:r>
          </a:p>
        </p:txBody>
      </p:sp>
      <p:sp>
        <p:nvSpPr>
          <p:cNvPr id="5" name="text-319">
            <a:extLst xmlns:a="http://schemas.openxmlformats.org/drawingml/2006/main">
              <a:ext uri="{FF2B5EF4-FFF2-40B4-BE49-F238E27FC236}">
                <a16:creationId xmlns:a16="http://schemas.microsoft.com/office/drawing/2014/main" id="{29E5BE15-6AA1-464D-B95B-939524A90C01}"/>
              </a:ext>
            </a:extLst>
          </p:cNvPr>
          <p:cNvSpPr>
            <a:spLocks xmlns:a="http://schemas.openxmlformats.org/drawingml/2006/main" noGrp="1"/>
          </p:cNvSpPr>
          <p:nvPr/>
        </p:nvSpPr>
        <p:spPr>
          <a:xfrm xmlns:a="http://schemas.openxmlformats.org/drawingml/2006/main">
            <a:off x="552450" y="3086100"/>
            <a:ext cx="1104900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6450" b="1">
                <a:solidFill>
                  <a:srgbClr val="111C24"/>
                </a:solidFill>
                <a:latin typeface="Manrope"/>
                <a:ea typeface="Manrope"/>
                <a:cs typeface="Manrope"/>
              </a:defRPr>
            </a:pPr>
            <a:r>
              <a:rPr sz="6450" b="1">
                <a:solidFill>
                  <a:srgbClr val="111C24"/>
                </a:solidFill>
                <a:latin typeface="Manrope"/>
                <a:ea typeface="Manrope"/>
                <a:cs typeface="Manrope"/>
              </a:rPr>
              <a:t>project starts here</a:t>
            </a:r>
          </a:p>
        </p:txBody>
      </p:sp>
      <p:sp>
        <p:nvSpPr>
          <p:cNvPr id="6" name="text-320">
            <a:extLst xmlns:a="http://schemas.openxmlformats.org/drawingml/2006/main">
              <a:ext uri="{FF2B5EF4-FFF2-40B4-BE49-F238E27FC236}">
                <a16:creationId xmlns:a16="http://schemas.microsoft.com/office/drawing/2014/main" id="{CBD2E2DA-CF4D-429E-9516-B590E44CD57E}"/>
              </a:ext>
            </a:extLst>
          </p:cNvPr>
          <p:cNvSpPr>
            <a:spLocks xmlns:a="http://schemas.openxmlformats.org/drawingml/2006/main" noGrp="1"/>
          </p:cNvSpPr>
          <p:nvPr/>
        </p:nvSpPr>
        <p:spPr>
          <a:xfrm xmlns:a="http://schemas.openxmlformats.org/drawingml/2006/main">
            <a:off x="609600" y="4495800"/>
            <a:ext cx="96393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325" b="0">
                <a:solidFill>
                  <a:srgbClr val="111C24"/>
                </a:solidFill>
                <a:latin typeface="Inter"/>
                <a:ea typeface="Inter"/>
                <a:cs typeface="Inter"/>
              </a:defRPr>
            </a:pPr>
            <a:r>
              <a:rPr sz="2325" b="0">
                <a:solidFill>
                  <a:srgbClr val="111C24"/>
                </a:solidFill>
                <a:latin typeface="Inter"/>
                <a:ea typeface="Inter"/>
                <a:cs typeface="Inter"/>
              </a:rPr>
              <a:t>Tell us what you want to achieve.</a:t>
            </a:r>
          </a:p>
        </p:txBody>
      </p:sp>
      <p:sp>
        <p:nvSpPr>
          <p:cNvPr id="7" name="surface-321">
            <a:extLst xmlns:a="http://schemas.openxmlformats.org/drawingml/2006/main">
              <a:ext uri="{FF2B5EF4-FFF2-40B4-BE49-F238E27FC236}">
                <a16:creationId xmlns:a16="http://schemas.microsoft.com/office/drawing/2014/main" id="{E72D0985-4776-4991-8399-40F1CC7323B4}"/>
              </a:ext>
            </a:extLst>
          </p:cNvPr>
          <p:cNvSpPr>
            <a:spLocks xmlns:a="http://schemas.openxmlformats.org/drawingml/2006/main" noGrp="1"/>
          </p:cNvSpPr>
          <p:nvPr/>
        </p:nvSpPr>
        <p:spPr>
          <a:xfrm xmlns:a="http://schemas.openxmlformats.org/drawingml/2006/main">
            <a:off x="0" y="5438775"/>
            <a:ext cx="12192000" cy="14192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text-322">
            <a:extLst xmlns:a="http://schemas.openxmlformats.org/drawingml/2006/main">
              <a:ext uri="{FF2B5EF4-FFF2-40B4-BE49-F238E27FC236}">
                <a16:creationId xmlns:a16="http://schemas.microsoft.com/office/drawing/2014/main" id="{F57CF1AF-98F5-4301-976A-9D7C61AACB05}"/>
              </a:ext>
            </a:extLst>
          </p:cNvPr>
          <p:cNvSpPr>
            <a:spLocks xmlns:a="http://schemas.openxmlformats.org/drawingml/2006/main" noGrp="1"/>
          </p:cNvSpPr>
          <p:nvPr/>
        </p:nvSpPr>
        <p:spPr>
          <a:xfrm xmlns:a="http://schemas.openxmlformats.org/drawingml/2006/main">
            <a:off x="609600" y="5638800"/>
            <a:ext cx="68008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400" b="1">
                <a:solidFill>
                  <a:srgbClr val="007A34"/>
                </a:solidFill>
                <a:latin typeface="Inter"/>
                <a:ea typeface="Inter"/>
                <a:cs typeface="Inter"/>
              </a:defRPr>
            </a:pPr>
            <a:r>
              <a:rPr sz="2400" b="1">
                <a:solidFill>
                  <a:srgbClr val="007A34"/>
                </a:solidFill>
                <a:latin typeface="Inter"/>
                <a:ea typeface="Inter"/>
                <a:cs typeface="Inter"/>
                <a:hlinkClick xmlns:r="http://schemas.openxmlformats.org/officeDocument/2006/relationships" r:id="R71044219648b42ae"/>
              </a:rPr>
              <a:t>Share your project brief</a:t>
            </a:r>
          </a:p>
        </p:txBody>
      </p:sp>
      <p:sp>
        <p:nvSpPr>
          <p:cNvPr id="9" name="text-323">
            <a:extLst xmlns:a="http://schemas.openxmlformats.org/drawingml/2006/main">
              <a:ext uri="{FF2B5EF4-FFF2-40B4-BE49-F238E27FC236}">
                <a16:creationId xmlns:a16="http://schemas.microsoft.com/office/drawing/2014/main" id="{EB7D4F42-707C-4536-AEBD-7A543EC518F2}"/>
              </a:ext>
            </a:extLst>
          </p:cNvPr>
          <p:cNvSpPr>
            <a:spLocks xmlns:a="http://schemas.openxmlformats.org/drawingml/2006/main" noGrp="1"/>
          </p:cNvSpPr>
          <p:nvPr/>
        </p:nvSpPr>
        <p:spPr>
          <a:xfrm xmlns:a="http://schemas.openxmlformats.org/drawingml/2006/main">
            <a:off x="619125" y="6191250"/>
            <a:ext cx="63722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950" b="0">
                <a:solidFill>
                  <a:srgbClr val="111C24"/>
                </a:solidFill>
                <a:latin typeface="Inter"/>
                <a:ea typeface="Inter"/>
                <a:cs typeface="Inter"/>
              </a:defRPr>
            </a:pPr>
            <a:r>
              <a:rPr sz="1950" b="0">
                <a:solidFill>
                  <a:srgbClr val="111C24"/>
                </a:solidFill>
                <a:latin typeface="Inter"/>
                <a:ea typeface="Inter"/>
                <a:cs typeface="Inter"/>
                <a:hlinkClick xmlns:r="http://schemas.openxmlformats.org/officeDocument/2006/relationships" r:id="R4944769e75dc4ddf"/>
              </a:rPr>
              <a:t>support@mesmarek.com</a:t>
            </a:r>
          </a:p>
        </p:txBody>
      </p:sp>
      <p:sp>
        <p:nvSpPr>
          <p:cNvPr id="10" name="text-324">
            <a:extLst xmlns:a="http://schemas.openxmlformats.org/drawingml/2006/main">
              <a:ext uri="{FF2B5EF4-FFF2-40B4-BE49-F238E27FC236}">
                <a16:creationId xmlns:a16="http://schemas.microsoft.com/office/drawing/2014/main" id="{F4DD5D7B-AD87-4BAE-B791-8206A2FB036C}"/>
              </a:ext>
            </a:extLst>
          </p:cNvPr>
          <p:cNvSpPr>
            <a:spLocks xmlns:a="http://schemas.openxmlformats.org/drawingml/2006/main" noGrp="1"/>
          </p:cNvSpPr>
          <p:nvPr/>
        </p:nvSpPr>
        <p:spPr>
          <a:xfrm xmlns:a="http://schemas.openxmlformats.org/drawingml/2006/main">
            <a:off x="8458200" y="5695950"/>
            <a:ext cx="31051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007A34"/>
                </a:solidFill>
                <a:latin typeface="Inter"/>
                <a:ea typeface="Inter"/>
                <a:cs typeface="Inter"/>
              </a:defRPr>
            </a:pPr>
            <a:r>
              <a:rPr sz="1800" b="0">
                <a:solidFill>
                  <a:srgbClr val="007A34"/>
                </a:solidFill>
                <a:latin typeface="Inter"/>
                <a:ea typeface="Inter"/>
                <a:cs typeface="Inter"/>
                <a:hlinkClick xmlns:r="http://schemas.openxmlformats.org/officeDocument/2006/relationships" r:id="R6faacb9304b54ae8"/>
              </a:rPr>
              <a:t>mesmarek.com</a:t>
            </a:r>
          </a:p>
        </p:txBody>
      </p:sp>
      <p:pic>
        <p:nvPicPr>
          <p:cNvPr id="27" name="" descr="linkedin icon">
            <ns0:hlinkClick xmlns:ns0="http://schemas.openxmlformats.org/drawingml/2006/main" xmlns:ns1="http://schemas.openxmlformats.org/officeDocument/2006/relationships" ns1:id="rIdMesmarekSocial0" tooltip="Linkedin"/>
          </p:cNvPr>
          <p:cNvPicPr>
            <a:picLocks xmlns:a="http://schemas.openxmlformats.org/drawingml/2006/main" noChangeAspect="1"/>
          </p:cNvPicPr>
          <p:nvPr/>
        </p:nvPicPr>
        <p:blipFill>
          <a:blip xmlns:r="http://schemas.openxmlformats.org/officeDocument/2006/relationships" xmlns:a="http://schemas.openxmlformats.org/drawingml/2006/main" r:embed="Rebe1a9b9484b418c"/>
          <a:stretch xmlns:a="http://schemas.openxmlformats.org/drawingml/2006/main"/>
        </p:blipFill>
        <p:spPr>
          <a:xfrm xmlns:a="http://schemas.openxmlformats.org/drawingml/2006/main">
            <a:off x="8667750" y="6162675"/>
            <a:ext cx="266700" cy="266700"/>
          </a:xfrm>
          <a:prstGeom xmlns:a="http://schemas.openxmlformats.org/drawingml/2006/main" prst="rect">
            <a:avLst/>
          </a:prstGeom>
        </p:spPr>
      </p:pic>
      <p:sp>
        <p:nvSpPr>
          <p:cNvPr id="12" name="text-325">
            <a:extLst xmlns:a="http://schemas.openxmlformats.org/drawingml/2006/main">
              <a:ext uri="{FF2B5EF4-FFF2-40B4-BE49-F238E27FC236}">
                <a16:creationId xmlns:a16="http://schemas.microsoft.com/office/drawing/2014/main" id="{84CD2A7A-8FC3-46E9-9846-DEE312631ABF}"/>
              </a:ext>
            </a:extLst>
          </p:cNvPr>
          <p:cNvSpPr>
            <a:spLocks xmlns:a="http://schemas.openxmlformats.org/drawingml/2006/main" noGrp="1"/>
          </p:cNvSpPr>
          <p:nvPr/>
        </p:nvSpPr>
        <p:spPr>
          <a:xfrm xmlns:a="http://schemas.openxmlformats.org/drawingml/2006/main">
            <a:off x="8334375" y="65151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0000"/>
              </a:lnSpc>
              <a:buNone/>
              <a:defRPr sz="1200" b="0">
                <a:solidFill>
                  <a:srgbClr val="007A34"/>
                </a:solidFill>
                <a:latin typeface="Inter"/>
                <a:ea typeface="Inter"/>
                <a:cs typeface="Inter"/>
              </a:defRPr>
            </a:pPr>
            <a:r>
              <a:rPr sz="1200" b="0">
                <a:solidFill>
                  <a:srgbClr val="007A34"/>
                </a:solidFill>
                <a:latin typeface="Inter"/>
                <a:ea typeface="Inter"/>
                <a:cs typeface="Inter"/>
                <a:hlinkClick xmlns:r="http://schemas.openxmlformats.org/officeDocument/2006/relationships" r:id="R0ccc4e4ddc60440b"/>
              </a:rPr>
              <a:t>LinkedIn</a:t>
            </a:r>
          </a:p>
        </p:txBody>
      </p:sp>
      <p:pic>
        <p:nvPicPr>
          <p:cNvPr id="29" name="" descr="instagram icon">
            <ns2:hlinkClick xmlns:ns2="http://schemas.openxmlformats.org/drawingml/2006/main" xmlns:ns3="http://schemas.openxmlformats.org/officeDocument/2006/relationships" ns3:id="rIdMesmarekSocial1" tooltip="Instagram"/>
          </p:cNvPr>
          <p:cNvPicPr>
            <a:picLocks xmlns:a="http://schemas.openxmlformats.org/drawingml/2006/main" noChangeAspect="1"/>
          </p:cNvPicPr>
          <p:nvPr/>
        </p:nvPicPr>
        <p:blipFill>
          <a:blip xmlns:r="http://schemas.openxmlformats.org/officeDocument/2006/relationships" xmlns:a="http://schemas.openxmlformats.org/drawingml/2006/main" r:embed="Rb86545b276f3440c"/>
          <a:stretch xmlns:a="http://schemas.openxmlformats.org/drawingml/2006/main"/>
        </p:blipFill>
        <p:spPr>
          <a:xfrm xmlns:a="http://schemas.openxmlformats.org/drawingml/2006/main">
            <a:off x="9810750" y="6162675"/>
            <a:ext cx="266700" cy="266700"/>
          </a:xfrm>
          <a:prstGeom xmlns:a="http://schemas.openxmlformats.org/drawingml/2006/main" prst="rect">
            <a:avLst/>
          </a:prstGeom>
        </p:spPr>
      </p:pic>
      <p:sp>
        <p:nvSpPr>
          <p:cNvPr id="14" name="text-326">
            <a:extLst xmlns:a="http://schemas.openxmlformats.org/drawingml/2006/main">
              <a:ext uri="{FF2B5EF4-FFF2-40B4-BE49-F238E27FC236}">
                <a16:creationId xmlns:a16="http://schemas.microsoft.com/office/drawing/2014/main" id="{DE2F6515-DB10-4968-ADAD-823D7779F85C}"/>
              </a:ext>
            </a:extLst>
          </p:cNvPr>
          <p:cNvSpPr>
            <a:spLocks xmlns:a="http://schemas.openxmlformats.org/drawingml/2006/main" noGrp="1"/>
          </p:cNvSpPr>
          <p:nvPr/>
        </p:nvSpPr>
        <p:spPr>
          <a:xfrm xmlns:a="http://schemas.openxmlformats.org/drawingml/2006/main">
            <a:off x="9477375" y="65151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0000"/>
              </a:lnSpc>
              <a:buNone/>
              <a:defRPr sz="1200" b="0">
                <a:solidFill>
                  <a:srgbClr val="007A34"/>
                </a:solidFill>
                <a:latin typeface="Inter"/>
                <a:ea typeface="Inter"/>
                <a:cs typeface="Inter"/>
              </a:defRPr>
            </a:pPr>
            <a:r>
              <a:rPr sz="1200" b="0">
                <a:solidFill>
                  <a:srgbClr val="007A34"/>
                </a:solidFill>
                <a:latin typeface="Inter"/>
                <a:ea typeface="Inter"/>
                <a:cs typeface="Inter"/>
                <a:hlinkClick xmlns:r="http://schemas.openxmlformats.org/officeDocument/2006/relationships" r:id="Rbaaaf4b3a91d4a57"/>
              </a:rPr>
              <a:t>Instagram</a:t>
            </a:r>
          </a:p>
        </p:txBody>
      </p:sp>
      <p:pic>
        <p:nvPicPr>
          <p:cNvPr id="31" name="" descr="facebook icon">
            <ns4:hlinkClick xmlns:ns4="http://schemas.openxmlformats.org/drawingml/2006/main" xmlns:ns5="http://schemas.openxmlformats.org/officeDocument/2006/relationships" ns5:id="rIdMesmarekSocial2" tooltip="Facebook"/>
          </p:cNvPr>
          <p:cNvPicPr>
            <a:picLocks xmlns:a="http://schemas.openxmlformats.org/drawingml/2006/main" noChangeAspect="1"/>
          </p:cNvPicPr>
          <p:nvPr/>
        </p:nvPicPr>
        <p:blipFill>
          <a:blip xmlns:r="http://schemas.openxmlformats.org/officeDocument/2006/relationships" xmlns:a="http://schemas.openxmlformats.org/drawingml/2006/main" r:embed="Rf3b23df390e3429a"/>
          <a:stretch xmlns:a="http://schemas.openxmlformats.org/drawingml/2006/main"/>
        </p:blipFill>
        <p:spPr>
          <a:xfrm xmlns:a="http://schemas.openxmlformats.org/drawingml/2006/main">
            <a:off x="10953750" y="6162675"/>
            <a:ext cx="266700" cy="266700"/>
          </a:xfrm>
          <a:prstGeom xmlns:a="http://schemas.openxmlformats.org/drawingml/2006/main" prst="rect">
            <a:avLst/>
          </a:prstGeom>
        </p:spPr>
      </p:pic>
      <p:sp>
        <p:nvSpPr>
          <p:cNvPr id="16" name="text-327">
            <a:extLst xmlns:a="http://schemas.openxmlformats.org/drawingml/2006/main">
              <a:ext uri="{FF2B5EF4-FFF2-40B4-BE49-F238E27FC236}">
                <a16:creationId xmlns:a16="http://schemas.microsoft.com/office/drawing/2014/main" id="{32ECC8A1-6890-4591-A485-7034AE165859}"/>
              </a:ext>
            </a:extLst>
          </p:cNvPr>
          <p:cNvSpPr>
            <a:spLocks xmlns:a="http://schemas.openxmlformats.org/drawingml/2006/main" noGrp="1"/>
          </p:cNvSpPr>
          <p:nvPr/>
        </p:nvSpPr>
        <p:spPr>
          <a:xfrm xmlns:a="http://schemas.openxmlformats.org/drawingml/2006/main">
            <a:off x="10620375" y="65151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0000"/>
              </a:lnSpc>
              <a:buNone/>
              <a:defRPr sz="1200" b="0">
                <a:solidFill>
                  <a:srgbClr val="007A34"/>
                </a:solidFill>
                <a:latin typeface="Inter"/>
                <a:ea typeface="Inter"/>
                <a:cs typeface="Inter"/>
              </a:defRPr>
            </a:pPr>
            <a:r>
              <a:rPr sz="1200" b="0">
                <a:solidFill>
                  <a:srgbClr val="007A34"/>
                </a:solidFill>
                <a:latin typeface="Inter"/>
                <a:ea typeface="Inter"/>
                <a:cs typeface="Inter"/>
                <a:hlinkClick xmlns:r="http://schemas.openxmlformats.org/officeDocument/2006/relationships" r:id="R678d31be71894bc3"/>
              </a:rPr>
              <a:t>Facebook</a:t>
            </a:r>
          </a:p>
        </p:txBody>
      </p:sp>
    </p:spTree>
    <p:extLst>
      <p:ext uri="{BB962C8B-B14F-4D97-AF65-F5344CB8AC3E}">
        <p14:creationId xmlns:p14="http://schemas.microsoft.com/office/powerpoint/2010/main" val="1609659652"/>
      </p:ext>
    </p:extLst>
  </p:cSld>
</p:sld>
</file>

<file path=ppt/theme/theme1.xml><?xml version="1.0" encoding="utf-8"?>
<a:theme xmlns:a="http://schemas.openxmlformats.org/drawingml/2006/main" name="ChatGPT">
  <a:themeElements>
    <a:clrScheme name="Mesmarek">
      <a:dk1>
        <a:srgbClr val="0B141B"/>
      </a:dk1>
      <a:lt1>
        <a:srgbClr val="FFFFFF"/>
      </a:lt1>
      <a:dk2>
        <a:srgbClr val="111C24"/>
      </a:dk2>
      <a:lt2>
        <a:srgbClr val="EAF8F0"/>
      </a:lt2>
      <a:accent1>
        <a:srgbClr val="00B84A"/>
      </a:accent1>
      <a:accent2>
        <a:srgbClr val="007A34"/>
      </a:accent2>
      <a:accent3>
        <a:srgbClr val="111C24"/>
      </a:accent3>
      <a:accent4>
        <a:srgbClr val="667078"/>
      </a:accent4>
      <a:accent5>
        <a:srgbClr val="EAF8F0"/>
      </a:accent5>
      <a:accent6>
        <a:srgbClr val="F7F9F8"/>
      </a:accent6>
      <a:hlink>
        <a:srgbClr val="007A34"/>
      </a:hlink>
      <a:folHlink>
        <a:srgbClr val="007A34"/>
      </a:folHlink>
    </a:clrScheme>
    <a:fontScheme name="">
      <a:majorFont>
        <a:latin typeface="Aptos"/>
        <a:ea typeface=""/>
        <a:cs typeface=""/>
      </a:majorFont>
      <a:minorFont>
        <a:latin typeface="Aptos"/>
        <a:ea typeface=""/>
        <a:cs typeface=""/>
      </a:minorFont>
    </a:fontScheme>
    <a:fmtScheme name="Mesmarek">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2026-10-07T23:42:52.0200000Z</dcterms:created>
  <dcterms:modified xsi:type="dcterms:W3CDTF">2026-10-07T23:42:52.0200000Z</dcterms:modified>
</coreProperties>
</file>